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6"/>
  </p:notesMasterIdLst>
  <p:sldIdLst>
    <p:sldId id="267" r:id="rId5"/>
    <p:sldId id="269" r:id="rId6"/>
    <p:sldId id="258" r:id="rId7"/>
    <p:sldId id="259" r:id="rId8"/>
    <p:sldId id="260" r:id="rId9"/>
    <p:sldId id="271" r:id="rId10"/>
    <p:sldId id="262" r:id="rId11"/>
    <p:sldId id="274" r:id="rId12"/>
    <p:sldId id="263" r:id="rId13"/>
    <p:sldId id="264" r:id="rId14"/>
    <p:sldId id="273" r:id="rId15"/>
  </p:sldIdLst>
  <p:sldSz cx="18288000" cy="10287000"/>
  <p:notesSz cx="6858000" cy="9144000"/>
  <p:embeddedFontLst>
    <p:embeddedFont>
      <p:font typeface="Poppins" panose="00000500000000000000" pitchFamily="2" charset="0"/>
      <p:regular r:id="rId17"/>
      <p:bold r:id="rId18"/>
      <p:italic r:id="rId19"/>
      <p:boldItalic r:id="rId20"/>
    </p:embeddedFont>
    <p:embeddedFont>
      <p:font typeface="Poppins Bold" panose="00000800000000000000" charset="0"/>
      <p:regular r:id="rId21"/>
    </p:embeddedFont>
    <p:embeddedFont>
      <p:font typeface="Poppins Medium Bold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CFBD"/>
    <a:srgbClr val="CBC4E1"/>
    <a:srgbClr val="FFAFEB"/>
    <a:srgbClr val="022351"/>
    <a:srgbClr val="023535"/>
    <a:srgbClr val="AEC8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0557" autoAdjust="0"/>
  </p:normalViewPr>
  <p:slideViewPr>
    <p:cSldViewPr>
      <p:cViewPr varScale="1">
        <p:scale>
          <a:sx n="68" d="100"/>
          <a:sy n="68" d="100"/>
        </p:scale>
        <p:origin x="912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leen Boisclair" userId="0e0417f2-308a-4ffb-8a9a-d1518c8a26e5" providerId="ADAL" clId="{8E700F94-2D60-42EC-83B1-79FE1F4274EA}"/>
    <pc:docChg chg="undo custSel addSld delSld modSld sldOrd modMainMaster">
      <pc:chgData name="Kathleen Boisclair" userId="0e0417f2-308a-4ffb-8a9a-d1518c8a26e5" providerId="ADAL" clId="{8E700F94-2D60-42EC-83B1-79FE1F4274EA}" dt="2025-05-29T17:39:09.923" v="1771"/>
      <pc:docMkLst>
        <pc:docMk/>
      </pc:docMkLst>
      <pc:sldChg chg="modSp del mod">
        <pc:chgData name="Kathleen Boisclair" userId="0e0417f2-308a-4ffb-8a9a-d1518c8a26e5" providerId="ADAL" clId="{8E700F94-2D60-42EC-83B1-79FE1F4274EA}" dt="2025-05-29T15:24:31.463" v="193" actId="47"/>
        <pc:sldMkLst>
          <pc:docMk/>
          <pc:sldMk cId="0" sldId="256"/>
        </pc:sldMkLst>
      </pc:sldChg>
      <pc:sldChg chg="delSp del mod">
        <pc:chgData name="Kathleen Boisclair" userId="0e0417f2-308a-4ffb-8a9a-d1518c8a26e5" providerId="ADAL" clId="{8E700F94-2D60-42EC-83B1-79FE1F4274EA}" dt="2025-05-29T15:20:56.773" v="58" actId="47"/>
        <pc:sldMkLst>
          <pc:docMk/>
          <pc:sldMk cId="0" sldId="257"/>
        </pc:sldMkLst>
      </pc:sldChg>
      <pc:sldChg chg="addSp delSp modSp mod modClrScheme chgLayout">
        <pc:chgData name="Kathleen Boisclair" userId="0e0417f2-308a-4ffb-8a9a-d1518c8a26e5" providerId="ADAL" clId="{8E700F94-2D60-42EC-83B1-79FE1F4274EA}" dt="2025-05-29T15:57:15.762" v="426" actId="207"/>
        <pc:sldMkLst>
          <pc:docMk/>
          <pc:sldMk cId="0" sldId="258"/>
        </pc:sldMkLst>
        <pc:spChg chg="mod">
          <ac:chgData name="Kathleen Boisclair" userId="0e0417f2-308a-4ffb-8a9a-d1518c8a26e5" providerId="ADAL" clId="{8E700F94-2D60-42EC-83B1-79FE1F4274EA}" dt="2025-05-29T15:57:00.132" v="424" actId="465"/>
          <ac:spMkLst>
            <pc:docMk/>
            <pc:sldMk cId="0" sldId="258"/>
            <ac:spMk id="14" creationId="{00000000-0000-0000-0000-000000000000}"/>
          </ac:spMkLst>
        </pc:spChg>
        <pc:spChg chg="mod topLvl">
          <ac:chgData name="Kathleen Boisclair" userId="0e0417f2-308a-4ffb-8a9a-d1518c8a26e5" providerId="ADAL" clId="{8E700F94-2D60-42EC-83B1-79FE1F4274EA}" dt="2025-05-29T15:56:56.172" v="422" actId="12788"/>
          <ac:spMkLst>
            <pc:docMk/>
            <pc:sldMk cId="0" sldId="258"/>
            <ac:spMk id="16" creationId="{00000000-0000-0000-0000-000000000000}"/>
          </ac:spMkLst>
        </pc:spChg>
        <pc:spChg chg="mod topLvl">
          <ac:chgData name="Kathleen Boisclair" userId="0e0417f2-308a-4ffb-8a9a-d1518c8a26e5" providerId="ADAL" clId="{8E700F94-2D60-42EC-83B1-79FE1F4274EA}" dt="2025-05-29T15:57:07.249" v="425" actId="465"/>
          <ac:spMkLst>
            <pc:docMk/>
            <pc:sldMk cId="0" sldId="258"/>
            <ac:spMk id="19" creationId="{00000000-0000-0000-0000-000000000000}"/>
          </ac:spMkLst>
        </pc:spChg>
        <pc:spChg chg="mod topLvl">
          <ac:chgData name="Kathleen Boisclair" userId="0e0417f2-308a-4ffb-8a9a-d1518c8a26e5" providerId="ADAL" clId="{8E700F94-2D60-42EC-83B1-79FE1F4274EA}" dt="2025-05-29T15:57:07.249" v="425" actId="465"/>
          <ac:spMkLst>
            <pc:docMk/>
            <pc:sldMk cId="0" sldId="258"/>
            <ac:spMk id="22" creationId="{00000000-0000-0000-0000-000000000000}"/>
          </ac:spMkLst>
        </pc:spChg>
        <pc:spChg chg="mod topLvl">
          <ac:chgData name="Kathleen Boisclair" userId="0e0417f2-308a-4ffb-8a9a-d1518c8a26e5" providerId="ADAL" clId="{8E700F94-2D60-42EC-83B1-79FE1F4274EA}" dt="2025-05-29T15:56:56.172" v="422" actId="12788"/>
          <ac:spMkLst>
            <pc:docMk/>
            <pc:sldMk cId="0" sldId="258"/>
            <ac:spMk id="25" creationId="{00000000-0000-0000-0000-000000000000}"/>
          </ac:spMkLst>
        </pc:spChg>
        <pc:spChg chg="mod">
          <ac:chgData name="Kathleen Boisclair" userId="0e0417f2-308a-4ffb-8a9a-d1518c8a26e5" providerId="ADAL" clId="{8E700F94-2D60-42EC-83B1-79FE1F4274EA}" dt="2025-05-29T15:57:15.762" v="426" actId="207"/>
          <ac:spMkLst>
            <pc:docMk/>
            <pc:sldMk cId="0" sldId="258"/>
            <ac:spMk id="29" creationId="{00000000-0000-0000-0000-000000000000}"/>
          </ac:spMkLst>
        </pc:spChg>
        <pc:spChg chg="mod">
          <ac:chgData name="Kathleen Boisclair" userId="0e0417f2-308a-4ffb-8a9a-d1518c8a26e5" providerId="ADAL" clId="{8E700F94-2D60-42EC-83B1-79FE1F4274EA}" dt="2025-05-29T15:57:15.762" v="426" actId="207"/>
          <ac:spMkLst>
            <pc:docMk/>
            <pc:sldMk cId="0" sldId="258"/>
            <ac:spMk id="30" creationId="{00000000-0000-0000-0000-000000000000}"/>
          </ac:spMkLst>
        </pc:spChg>
        <pc:spChg chg="mod">
          <ac:chgData name="Kathleen Boisclair" userId="0e0417f2-308a-4ffb-8a9a-d1518c8a26e5" providerId="ADAL" clId="{8E700F94-2D60-42EC-83B1-79FE1F4274EA}" dt="2025-05-29T15:57:15.762" v="426" actId="207"/>
          <ac:spMkLst>
            <pc:docMk/>
            <pc:sldMk cId="0" sldId="258"/>
            <ac:spMk id="31" creationId="{00000000-0000-0000-0000-000000000000}"/>
          </ac:spMkLst>
        </pc:spChg>
        <pc:spChg chg="mod">
          <ac:chgData name="Kathleen Boisclair" userId="0e0417f2-308a-4ffb-8a9a-d1518c8a26e5" providerId="ADAL" clId="{8E700F94-2D60-42EC-83B1-79FE1F4274EA}" dt="2025-05-29T15:57:15.762" v="426" actId="207"/>
          <ac:spMkLst>
            <pc:docMk/>
            <pc:sldMk cId="0" sldId="258"/>
            <ac:spMk id="32" creationId="{00000000-0000-0000-0000-000000000000}"/>
          </ac:spMkLst>
        </pc:spChg>
      </pc:sldChg>
      <pc:sldChg chg="addSp delSp modSp mod modClrScheme chgLayout">
        <pc:chgData name="Kathleen Boisclair" userId="0e0417f2-308a-4ffb-8a9a-d1518c8a26e5" providerId="ADAL" clId="{8E700F94-2D60-42EC-83B1-79FE1F4274EA}" dt="2025-05-29T16:08:40.956" v="959" actId="14100"/>
        <pc:sldMkLst>
          <pc:docMk/>
          <pc:sldMk cId="0" sldId="259"/>
        </pc:sldMkLst>
        <pc:spChg chg="add del mod topLvl">
          <ac:chgData name="Kathleen Boisclair" userId="0e0417f2-308a-4ffb-8a9a-d1518c8a26e5" providerId="ADAL" clId="{8E700F94-2D60-42EC-83B1-79FE1F4274EA}" dt="2025-05-29T16:08:40.956" v="959" actId="14100"/>
          <ac:spMkLst>
            <pc:docMk/>
            <pc:sldMk cId="0" sldId="259"/>
            <ac:spMk id="12" creationId="{00000000-0000-0000-0000-000000000000}"/>
          </ac:spMkLst>
        </pc:spChg>
        <pc:spChg chg="mod">
          <ac:chgData name="Kathleen Boisclair" userId="0e0417f2-308a-4ffb-8a9a-d1518c8a26e5" providerId="ADAL" clId="{8E700F94-2D60-42EC-83B1-79FE1F4274EA}" dt="2025-05-29T16:00:21.279" v="460" actId="1076"/>
          <ac:spMkLst>
            <pc:docMk/>
            <pc:sldMk cId="0" sldId="259"/>
            <ac:spMk id="15" creationId="{00000000-0000-0000-0000-000000000000}"/>
          </ac:spMkLst>
        </pc:spChg>
        <pc:spChg chg="mod">
          <ac:chgData name="Kathleen Boisclair" userId="0e0417f2-308a-4ffb-8a9a-d1518c8a26e5" providerId="ADAL" clId="{8E700F94-2D60-42EC-83B1-79FE1F4274EA}" dt="2025-05-29T15:59:38.504" v="454" actId="207"/>
          <ac:spMkLst>
            <pc:docMk/>
            <pc:sldMk cId="0" sldId="259"/>
            <ac:spMk id="16" creationId="{00000000-0000-0000-0000-000000000000}"/>
          </ac:spMkLst>
        </pc:spChg>
        <pc:spChg chg="mod">
          <ac:chgData name="Kathleen Boisclair" userId="0e0417f2-308a-4ffb-8a9a-d1518c8a26e5" providerId="ADAL" clId="{8E700F94-2D60-42EC-83B1-79FE1F4274EA}" dt="2025-05-29T16:08:12.974" v="956" actId="20577"/>
          <ac:spMkLst>
            <pc:docMk/>
            <pc:sldMk cId="0" sldId="259"/>
            <ac:spMk id="17" creationId="{00000000-0000-0000-0000-000000000000}"/>
          </ac:spMkLst>
        </pc:spChg>
        <pc:spChg chg="mod">
          <ac:chgData name="Kathleen Boisclair" userId="0e0417f2-308a-4ffb-8a9a-d1518c8a26e5" providerId="ADAL" clId="{8E700F94-2D60-42EC-83B1-79FE1F4274EA}" dt="2025-05-29T16:00:11.993" v="458" actId="1076"/>
          <ac:spMkLst>
            <pc:docMk/>
            <pc:sldMk cId="0" sldId="259"/>
            <ac:spMk id="18" creationId="{00000000-0000-0000-0000-000000000000}"/>
          </ac:spMkLst>
        </pc:spChg>
        <pc:spChg chg="mod">
          <ac:chgData name="Kathleen Boisclair" userId="0e0417f2-308a-4ffb-8a9a-d1518c8a26e5" providerId="ADAL" clId="{8E700F94-2D60-42EC-83B1-79FE1F4274EA}" dt="2025-05-29T16:08:24.050" v="957" actId="14100"/>
          <ac:spMkLst>
            <pc:docMk/>
            <pc:sldMk cId="0" sldId="259"/>
            <ac:spMk id="19" creationId="{00000000-0000-0000-0000-000000000000}"/>
          </ac:spMkLst>
        </pc:spChg>
        <pc:picChg chg="add mod ord">
          <ac:chgData name="Kathleen Boisclair" userId="0e0417f2-308a-4ffb-8a9a-d1518c8a26e5" providerId="ADAL" clId="{8E700F94-2D60-42EC-83B1-79FE1F4274EA}" dt="2025-05-29T16:03:21.344" v="624" actId="167"/>
          <ac:picMkLst>
            <pc:docMk/>
            <pc:sldMk cId="0" sldId="259"/>
            <ac:picMk id="21" creationId="{80A63DC9-8CF4-566C-2BBB-1B3E21563EC0}"/>
          </ac:picMkLst>
        </pc:picChg>
      </pc:sldChg>
      <pc:sldChg chg="delSp modSp mod ord modClrScheme chgLayout">
        <pc:chgData name="Kathleen Boisclair" userId="0e0417f2-308a-4ffb-8a9a-d1518c8a26e5" providerId="ADAL" clId="{8E700F94-2D60-42EC-83B1-79FE1F4274EA}" dt="2025-05-29T16:28:43.397" v="972"/>
        <pc:sldMkLst>
          <pc:docMk/>
          <pc:sldMk cId="0" sldId="260"/>
        </pc:sldMkLst>
        <pc:spChg chg="mod">
          <ac:chgData name="Kathleen Boisclair" userId="0e0417f2-308a-4ffb-8a9a-d1518c8a26e5" providerId="ADAL" clId="{8E700F94-2D60-42EC-83B1-79FE1F4274EA}" dt="2025-05-29T15:22:44.429" v="141" actId="790"/>
          <ac:spMkLst>
            <pc:docMk/>
            <pc:sldMk cId="0" sldId="260"/>
            <ac:spMk id="11" creationId="{00000000-0000-0000-0000-000000000000}"/>
          </ac:spMkLst>
        </pc:spChg>
      </pc:sldChg>
      <pc:sldChg chg="modSp mod">
        <pc:chgData name="Kathleen Boisclair" userId="0e0417f2-308a-4ffb-8a9a-d1518c8a26e5" providerId="ADAL" clId="{8E700F94-2D60-42EC-83B1-79FE1F4274EA}" dt="2025-05-29T15:22:44.429" v="141" actId="790"/>
        <pc:sldMkLst>
          <pc:docMk/>
          <pc:sldMk cId="0" sldId="261"/>
        </pc:sldMkLst>
      </pc:sldChg>
      <pc:sldChg chg="addSp delSp modSp mod">
        <pc:chgData name="Kathleen Boisclair" userId="0e0417f2-308a-4ffb-8a9a-d1518c8a26e5" providerId="ADAL" clId="{8E700F94-2D60-42EC-83B1-79FE1F4274EA}" dt="2025-05-29T17:39:09.923" v="1771"/>
        <pc:sldMkLst>
          <pc:docMk/>
          <pc:sldMk cId="0" sldId="262"/>
        </pc:sldMkLst>
        <pc:spChg chg="add mod">
          <ac:chgData name="Kathleen Boisclair" userId="0e0417f2-308a-4ffb-8a9a-d1518c8a26e5" providerId="ADAL" clId="{8E700F94-2D60-42EC-83B1-79FE1F4274EA}" dt="2025-05-29T17:37:49.225" v="1770" actId="1076"/>
          <ac:spMkLst>
            <pc:docMk/>
            <pc:sldMk cId="0" sldId="262"/>
            <ac:spMk id="4" creationId="{0FACF8CF-A229-7DAF-02ED-E6B4CCBF6A4C}"/>
          </ac:spMkLst>
        </pc:spChg>
        <pc:spChg chg="add mod">
          <ac:chgData name="Kathleen Boisclair" userId="0e0417f2-308a-4ffb-8a9a-d1518c8a26e5" providerId="ADAL" clId="{8E700F94-2D60-42EC-83B1-79FE1F4274EA}" dt="2025-05-29T17:33:06.090" v="1609" actId="20577"/>
          <ac:spMkLst>
            <pc:docMk/>
            <pc:sldMk cId="0" sldId="262"/>
            <ac:spMk id="5" creationId="{0F863C3A-5F16-2648-F55F-A982DD635D56}"/>
          </ac:spMkLst>
        </pc:spChg>
        <pc:spChg chg="add mod ord">
          <ac:chgData name="Kathleen Boisclair" userId="0e0417f2-308a-4ffb-8a9a-d1518c8a26e5" providerId="ADAL" clId="{8E700F94-2D60-42EC-83B1-79FE1F4274EA}" dt="2025-05-29T17:28:21.536" v="1329" actId="164"/>
          <ac:spMkLst>
            <pc:docMk/>
            <pc:sldMk cId="0" sldId="262"/>
            <ac:spMk id="17" creationId="{3D219479-54B7-584C-823E-867989D481DF}"/>
          </ac:spMkLst>
        </pc:spChg>
        <pc:spChg chg="add mod">
          <ac:chgData name="Kathleen Boisclair" userId="0e0417f2-308a-4ffb-8a9a-d1518c8a26e5" providerId="ADAL" clId="{8E700F94-2D60-42EC-83B1-79FE1F4274EA}" dt="2025-05-29T17:37:30.974" v="1769" actId="207"/>
          <ac:spMkLst>
            <pc:docMk/>
            <pc:sldMk cId="0" sldId="262"/>
            <ac:spMk id="18" creationId="{A88E5917-ABC6-201D-32C3-46BED5A182AA}"/>
          </ac:spMkLst>
        </pc:spChg>
        <pc:spChg chg="add mod">
          <ac:chgData name="Kathleen Boisclair" userId="0e0417f2-308a-4ffb-8a9a-d1518c8a26e5" providerId="ADAL" clId="{8E700F94-2D60-42EC-83B1-79FE1F4274EA}" dt="2025-05-29T17:35:00.223" v="1683" actId="1035"/>
          <ac:spMkLst>
            <pc:docMk/>
            <pc:sldMk cId="0" sldId="262"/>
            <ac:spMk id="23" creationId="{343AF098-65B6-D5EC-BC6F-9CC61C2A0D17}"/>
          </ac:spMkLst>
        </pc:spChg>
        <pc:spChg chg="add mod">
          <ac:chgData name="Kathleen Boisclair" userId="0e0417f2-308a-4ffb-8a9a-d1518c8a26e5" providerId="ADAL" clId="{8E700F94-2D60-42EC-83B1-79FE1F4274EA}" dt="2025-05-29T17:30:56.174" v="1564" actId="1076"/>
          <ac:spMkLst>
            <pc:docMk/>
            <pc:sldMk cId="0" sldId="262"/>
            <ac:spMk id="26" creationId="{C68458D4-E44F-3579-2480-474DF5EB61D0}"/>
          </ac:spMkLst>
        </pc:spChg>
        <pc:spChg chg="add mod">
          <ac:chgData name="Kathleen Boisclair" userId="0e0417f2-308a-4ffb-8a9a-d1518c8a26e5" providerId="ADAL" clId="{8E700F94-2D60-42EC-83B1-79FE1F4274EA}" dt="2025-05-29T17:35:00.223" v="1683" actId="1035"/>
          <ac:spMkLst>
            <pc:docMk/>
            <pc:sldMk cId="0" sldId="262"/>
            <ac:spMk id="27" creationId="{BD949221-1FE0-3948-77D4-D469D27F13D3}"/>
          </ac:spMkLst>
        </pc:spChg>
        <pc:spChg chg="add mod">
          <ac:chgData name="Kathleen Boisclair" userId="0e0417f2-308a-4ffb-8a9a-d1518c8a26e5" providerId="ADAL" clId="{8E700F94-2D60-42EC-83B1-79FE1F4274EA}" dt="2025-05-29T17:35:11.323" v="1686" actId="465"/>
          <ac:spMkLst>
            <pc:docMk/>
            <pc:sldMk cId="0" sldId="262"/>
            <ac:spMk id="29" creationId="{2C4E6A4F-FA41-F02D-622E-49E713CB385D}"/>
          </ac:spMkLst>
        </pc:spChg>
        <pc:spChg chg="add mod">
          <ac:chgData name="Kathleen Boisclair" userId="0e0417f2-308a-4ffb-8a9a-d1518c8a26e5" providerId="ADAL" clId="{8E700F94-2D60-42EC-83B1-79FE1F4274EA}" dt="2025-05-29T17:35:22.193" v="1687" actId="1076"/>
          <ac:spMkLst>
            <pc:docMk/>
            <pc:sldMk cId="0" sldId="262"/>
            <ac:spMk id="34" creationId="{B25FB565-FAF7-54E1-83AD-9D16DABE1B1E}"/>
          </ac:spMkLst>
        </pc:spChg>
        <pc:spChg chg="add mod">
          <ac:chgData name="Kathleen Boisclair" userId="0e0417f2-308a-4ffb-8a9a-d1518c8a26e5" providerId="ADAL" clId="{8E700F94-2D60-42EC-83B1-79FE1F4274EA}" dt="2025-05-29T17:35:04.643" v="1685" actId="1035"/>
          <ac:spMkLst>
            <pc:docMk/>
            <pc:sldMk cId="0" sldId="262"/>
            <ac:spMk id="35" creationId="{F1549630-7267-963C-63B6-8FC8ABCCB25B}"/>
          </ac:spMkLst>
        </pc:spChg>
        <pc:spChg chg="add mod">
          <ac:chgData name="Kathleen Boisclair" userId="0e0417f2-308a-4ffb-8a9a-d1518c8a26e5" providerId="ADAL" clId="{8E700F94-2D60-42EC-83B1-79FE1F4274EA}" dt="2025-05-29T17:35:40.439" v="1702" actId="113"/>
          <ac:spMkLst>
            <pc:docMk/>
            <pc:sldMk cId="0" sldId="262"/>
            <ac:spMk id="36" creationId="{73126804-8348-3D05-49E0-30C727966645}"/>
          </ac:spMkLst>
        </pc:spChg>
        <pc:spChg chg="add mod">
          <ac:chgData name="Kathleen Boisclair" userId="0e0417f2-308a-4ffb-8a9a-d1518c8a26e5" providerId="ADAL" clId="{8E700F94-2D60-42EC-83B1-79FE1F4274EA}" dt="2025-05-29T17:39:09.923" v="1771"/>
          <ac:spMkLst>
            <pc:docMk/>
            <pc:sldMk cId="0" sldId="262"/>
            <ac:spMk id="37" creationId="{E0A2AE9F-EFE7-4ADF-1113-59A668060AC9}"/>
          </ac:spMkLst>
        </pc:spChg>
        <pc:grpChg chg="add mod">
          <ac:chgData name="Kathleen Boisclair" userId="0e0417f2-308a-4ffb-8a9a-d1518c8a26e5" providerId="ADAL" clId="{8E700F94-2D60-42EC-83B1-79FE1F4274EA}" dt="2025-05-29T17:28:52.304" v="1337" actId="1076"/>
          <ac:grpSpMkLst>
            <pc:docMk/>
            <pc:sldMk cId="0" sldId="262"/>
            <ac:grpSpMk id="19" creationId="{CAF5D9D1-A408-D217-F145-85D63DC4F531}"/>
          </ac:grpSpMkLst>
        </pc:grpChg>
        <pc:picChg chg="add mod">
          <ac:chgData name="Kathleen Boisclair" userId="0e0417f2-308a-4ffb-8a9a-d1518c8a26e5" providerId="ADAL" clId="{8E700F94-2D60-42EC-83B1-79FE1F4274EA}" dt="2025-05-29T17:30:27.854" v="1559" actId="1076"/>
          <ac:picMkLst>
            <pc:docMk/>
            <pc:sldMk cId="0" sldId="262"/>
            <ac:picMk id="1026" creationId="{DF5B4AF4-1AF4-9490-D315-3C9F11E1CC1A}"/>
          </ac:picMkLst>
        </pc:picChg>
      </pc:sldChg>
      <pc:sldChg chg="delSp modSp mod">
        <pc:chgData name="Kathleen Boisclair" userId="0e0417f2-308a-4ffb-8a9a-d1518c8a26e5" providerId="ADAL" clId="{8E700F94-2D60-42EC-83B1-79FE1F4274EA}" dt="2025-05-29T17:23:47.091" v="1077" actId="207"/>
        <pc:sldMkLst>
          <pc:docMk/>
          <pc:sldMk cId="0" sldId="263"/>
        </pc:sldMkLst>
        <pc:spChg chg="mod">
          <ac:chgData name="Kathleen Boisclair" userId="0e0417f2-308a-4ffb-8a9a-d1518c8a26e5" providerId="ADAL" clId="{8E700F94-2D60-42EC-83B1-79FE1F4274EA}" dt="2025-05-29T15:22:44.429" v="141" actId="790"/>
          <ac:spMkLst>
            <pc:docMk/>
            <pc:sldMk cId="0" sldId="263"/>
            <ac:spMk id="10" creationId="{00000000-0000-0000-0000-000000000000}"/>
          </ac:spMkLst>
        </pc:spChg>
        <pc:spChg chg="mod">
          <ac:chgData name="Kathleen Boisclair" userId="0e0417f2-308a-4ffb-8a9a-d1518c8a26e5" providerId="ADAL" clId="{8E700F94-2D60-42EC-83B1-79FE1F4274EA}" dt="2025-05-29T15:22:44.429" v="141" actId="790"/>
          <ac:spMkLst>
            <pc:docMk/>
            <pc:sldMk cId="0" sldId="263"/>
            <ac:spMk id="12" creationId="{00000000-0000-0000-0000-000000000000}"/>
          </ac:spMkLst>
        </pc:spChg>
        <pc:spChg chg="mod">
          <ac:chgData name="Kathleen Boisclair" userId="0e0417f2-308a-4ffb-8a9a-d1518c8a26e5" providerId="ADAL" clId="{8E700F94-2D60-42EC-83B1-79FE1F4274EA}" dt="2025-05-29T15:22:44.429" v="141" actId="790"/>
          <ac:spMkLst>
            <pc:docMk/>
            <pc:sldMk cId="0" sldId="263"/>
            <ac:spMk id="13" creationId="{00000000-0000-0000-0000-000000000000}"/>
          </ac:spMkLst>
        </pc:spChg>
        <pc:spChg chg="mod">
          <ac:chgData name="Kathleen Boisclair" userId="0e0417f2-308a-4ffb-8a9a-d1518c8a26e5" providerId="ADAL" clId="{8E700F94-2D60-42EC-83B1-79FE1F4274EA}" dt="2025-05-29T15:22:44.429" v="141" actId="790"/>
          <ac:spMkLst>
            <pc:docMk/>
            <pc:sldMk cId="0" sldId="263"/>
            <ac:spMk id="14" creationId="{00000000-0000-0000-0000-000000000000}"/>
          </ac:spMkLst>
        </pc:spChg>
        <pc:spChg chg="mod">
          <ac:chgData name="Kathleen Boisclair" userId="0e0417f2-308a-4ffb-8a9a-d1518c8a26e5" providerId="ADAL" clId="{8E700F94-2D60-42EC-83B1-79FE1F4274EA}" dt="2025-05-29T15:22:44.429" v="141" actId="790"/>
          <ac:spMkLst>
            <pc:docMk/>
            <pc:sldMk cId="0" sldId="263"/>
            <ac:spMk id="17" creationId="{00000000-0000-0000-0000-000000000000}"/>
          </ac:spMkLst>
        </pc:spChg>
        <pc:spChg chg="mod">
          <ac:chgData name="Kathleen Boisclair" userId="0e0417f2-308a-4ffb-8a9a-d1518c8a26e5" providerId="ADAL" clId="{8E700F94-2D60-42EC-83B1-79FE1F4274EA}" dt="2025-05-29T15:22:44.429" v="141" actId="790"/>
          <ac:spMkLst>
            <pc:docMk/>
            <pc:sldMk cId="0" sldId="263"/>
            <ac:spMk id="18" creationId="{00000000-0000-0000-0000-000000000000}"/>
          </ac:spMkLst>
        </pc:spChg>
        <pc:spChg chg="mod">
          <ac:chgData name="Kathleen Boisclair" userId="0e0417f2-308a-4ffb-8a9a-d1518c8a26e5" providerId="ADAL" clId="{8E700F94-2D60-42EC-83B1-79FE1F4274EA}" dt="2025-05-29T17:23:47.091" v="1077" actId="207"/>
          <ac:spMkLst>
            <pc:docMk/>
            <pc:sldMk cId="0" sldId="263"/>
            <ac:spMk id="19" creationId="{00000000-0000-0000-0000-000000000000}"/>
          </ac:spMkLst>
        </pc:spChg>
      </pc:sldChg>
      <pc:sldChg chg="modSp mod">
        <pc:chgData name="Kathleen Boisclair" userId="0e0417f2-308a-4ffb-8a9a-d1518c8a26e5" providerId="ADAL" clId="{8E700F94-2D60-42EC-83B1-79FE1F4274EA}" dt="2025-05-29T15:22:44.429" v="141" actId="790"/>
        <pc:sldMkLst>
          <pc:docMk/>
          <pc:sldMk cId="0" sldId="264"/>
        </pc:sldMkLst>
        <pc:spChg chg="mod">
          <ac:chgData name="Kathleen Boisclair" userId="0e0417f2-308a-4ffb-8a9a-d1518c8a26e5" providerId="ADAL" clId="{8E700F94-2D60-42EC-83B1-79FE1F4274EA}" dt="2025-05-29T15:22:44.429" v="141" actId="790"/>
          <ac:spMkLst>
            <pc:docMk/>
            <pc:sldMk cId="0" sldId="264"/>
            <ac:spMk id="11" creationId="{00000000-0000-0000-0000-000000000000}"/>
          </ac:spMkLst>
        </pc:spChg>
        <pc:spChg chg="mod">
          <ac:chgData name="Kathleen Boisclair" userId="0e0417f2-308a-4ffb-8a9a-d1518c8a26e5" providerId="ADAL" clId="{8E700F94-2D60-42EC-83B1-79FE1F4274EA}" dt="2025-05-29T15:22:44.429" v="141" actId="790"/>
          <ac:spMkLst>
            <pc:docMk/>
            <pc:sldMk cId="0" sldId="264"/>
            <ac:spMk id="12" creationId="{00000000-0000-0000-0000-000000000000}"/>
          </ac:spMkLst>
        </pc:spChg>
        <pc:spChg chg="mod">
          <ac:chgData name="Kathleen Boisclair" userId="0e0417f2-308a-4ffb-8a9a-d1518c8a26e5" providerId="ADAL" clId="{8E700F94-2D60-42EC-83B1-79FE1F4274EA}" dt="2025-05-29T15:22:44.429" v="141" actId="790"/>
          <ac:spMkLst>
            <pc:docMk/>
            <pc:sldMk cId="0" sldId="264"/>
            <ac:spMk id="13" creationId="{00000000-0000-0000-0000-000000000000}"/>
          </ac:spMkLst>
        </pc:spChg>
      </pc:sldChg>
      <pc:sldChg chg="modSp mod">
        <pc:chgData name="Kathleen Boisclair" userId="0e0417f2-308a-4ffb-8a9a-d1518c8a26e5" providerId="ADAL" clId="{8E700F94-2D60-42EC-83B1-79FE1F4274EA}" dt="2025-05-29T15:22:44.429" v="141" actId="790"/>
        <pc:sldMkLst>
          <pc:docMk/>
          <pc:sldMk cId="0" sldId="265"/>
        </pc:sldMkLst>
      </pc:sldChg>
      <pc:sldChg chg="delSp add del mod">
        <pc:chgData name="Kathleen Boisclair" userId="0e0417f2-308a-4ffb-8a9a-d1518c8a26e5" providerId="ADAL" clId="{8E700F94-2D60-42EC-83B1-79FE1F4274EA}" dt="2025-05-29T15:15:43.235" v="15" actId="2696"/>
        <pc:sldMkLst>
          <pc:docMk/>
          <pc:sldMk cId="2141608561" sldId="266"/>
        </pc:sldMkLst>
      </pc:sldChg>
      <pc:sldChg chg="modSp add del mod">
        <pc:chgData name="Kathleen Boisclair" userId="0e0417f2-308a-4ffb-8a9a-d1518c8a26e5" providerId="ADAL" clId="{8E700F94-2D60-42EC-83B1-79FE1F4274EA}" dt="2025-05-29T15:30:17.057" v="227" actId="47"/>
        <pc:sldMkLst>
          <pc:docMk/>
          <pc:sldMk cId="3631209593" sldId="266"/>
        </pc:sldMkLst>
      </pc:sldChg>
      <pc:sldChg chg="addSp modSp new mod">
        <pc:chgData name="Kathleen Boisclair" userId="0e0417f2-308a-4ffb-8a9a-d1518c8a26e5" providerId="ADAL" clId="{8E700F94-2D60-42EC-83B1-79FE1F4274EA}" dt="2025-05-29T15:40:57.502" v="237" actId="207"/>
        <pc:sldMkLst>
          <pc:docMk/>
          <pc:sldMk cId="1813335213" sldId="267"/>
        </pc:sldMkLst>
        <pc:spChg chg="add mod">
          <ac:chgData name="Kathleen Boisclair" userId="0e0417f2-308a-4ffb-8a9a-d1518c8a26e5" providerId="ADAL" clId="{8E700F94-2D60-42EC-83B1-79FE1F4274EA}" dt="2025-05-29T15:23:48.861" v="188" actId="1076"/>
          <ac:spMkLst>
            <pc:docMk/>
            <pc:sldMk cId="1813335213" sldId="267"/>
            <ac:spMk id="2" creationId="{3E66F9EE-AC68-9A86-9933-C79D6F808A34}"/>
          </ac:spMkLst>
        </pc:spChg>
        <pc:spChg chg="add mod">
          <ac:chgData name="Kathleen Boisclair" userId="0e0417f2-308a-4ffb-8a9a-d1518c8a26e5" providerId="ADAL" clId="{8E700F94-2D60-42EC-83B1-79FE1F4274EA}" dt="2025-05-29T15:40:27.799" v="236" actId="207"/>
          <ac:spMkLst>
            <pc:docMk/>
            <pc:sldMk cId="1813335213" sldId="267"/>
            <ac:spMk id="3" creationId="{A37B9845-385E-EC25-A042-3A3424AD5BE1}"/>
          </ac:spMkLst>
        </pc:spChg>
        <pc:spChg chg="add mod">
          <ac:chgData name="Kathleen Boisclair" userId="0e0417f2-308a-4ffb-8a9a-d1518c8a26e5" providerId="ADAL" clId="{8E700F94-2D60-42EC-83B1-79FE1F4274EA}" dt="2025-05-29T15:40:57.502" v="237" actId="207"/>
          <ac:spMkLst>
            <pc:docMk/>
            <pc:sldMk cId="1813335213" sldId="267"/>
            <ac:spMk id="4" creationId="{ED728B9A-5DBC-2474-D6E7-AD0AB97EB611}"/>
          </ac:spMkLst>
        </pc:spChg>
        <pc:spChg chg="add mod">
          <ac:chgData name="Kathleen Boisclair" userId="0e0417f2-308a-4ffb-8a9a-d1518c8a26e5" providerId="ADAL" clId="{8E700F94-2D60-42EC-83B1-79FE1F4274EA}" dt="2025-05-29T15:24:08.194" v="191" actId="1076"/>
          <ac:spMkLst>
            <pc:docMk/>
            <pc:sldMk cId="1813335213" sldId="267"/>
            <ac:spMk id="5" creationId="{A6DB3B1D-D215-02C9-A5A3-77765749B0AE}"/>
          </ac:spMkLst>
        </pc:spChg>
        <pc:spChg chg="mod">
          <ac:chgData name="Kathleen Boisclair" userId="0e0417f2-308a-4ffb-8a9a-d1518c8a26e5" providerId="ADAL" clId="{8E700F94-2D60-42EC-83B1-79FE1F4274EA}" dt="2025-05-29T15:22:44.429" v="141" actId="790"/>
          <ac:spMkLst>
            <pc:docMk/>
            <pc:sldMk cId="1813335213" sldId="267"/>
            <ac:spMk id="7" creationId="{2DF779BF-39EC-E716-18E8-2565820EF6F2}"/>
          </ac:spMkLst>
        </pc:spChg>
        <pc:grpChg chg="add mod">
          <ac:chgData name="Kathleen Boisclair" userId="0e0417f2-308a-4ffb-8a9a-d1518c8a26e5" providerId="ADAL" clId="{8E700F94-2D60-42EC-83B1-79FE1F4274EA}" dt="2025-05-29T15:21:45.913" v="87"/>
          <ac:grpSpMkLst>
            <pc:docMk/>
            <pc:sldMk cId="1813335213" sldId="267"/>
            <ac:grpSpMk id="6" creationId="{46BBB76A-6AA5-DD64-2BF0-882D7F9F5453}"/>
          </ac:grpSpMkLst>
        </pc:grpChg>
      </pc:sldChg>
      <pc:sldChg chg="delSp add del mod">
        <pc:chgData name="Kathleen Boisclair" userId="0e0417f2-308a-4ffb-8a9a-d1518c8a26e5" providerId="ADAL" clId="{8E700F94-2D60-42EC-83B1-79FE1F4274EA}" dt="2025-05-29T15:20:50.850" v="57" actId="47"/>
        <pc:sldMkLst>
          <pc:docMk/>
          <pc:sldMk cId="2054244396" sldId="267"/>
        </pc:sldMkLst>
      </pc:sldChg>
      <pc:sldChg chg="addSp delSp modSp add del mod">
        <pc:chgData name="Kathleen Boisclair" userId="0e0417f2-308a-4ffb-8a9a-d1518c8a26e5" providerId="ADAL" clId="{8E700F94-2D60-42EC-83B1-79FE1F4274EA}" dt="2025-05-29T15:51:47.757" v="351" actId="47"/>
        <pc:sldMkLst>
          <pc:docMk/>
          <pc:sldMk cId="729796031" sldId="268"/>
        </pc:sldMkLst>
      </pc:sldChg>
      <pc:sldChg chg="addSp modSp new del">
        <pc:chgData name="Kathleen Boisclair" userId="0e0417f2-308a-4ffb-8a9a-d1518c8a26e5" providerId="ADAL" clId="{8E700F94-2D60-42EC-83B1-79FE1F4274EA}" dt="2025-05-29T15:27:30.508" v="198" actId="2696"/>
        <pc:sldMkLst>
          <pc:docMk/>
          <pc:sldMk cId="1973556743" sldId="268"/>
        </pc:sldMkLst>
      </pc:sldChg>
      <pc:sldChg chg="modSp add del mod modShow">
        <pc:chgData name="Kathleen Boisclair" userId="0e0417f2-308a-4ffb-8a9a-d1518c8a26e5" providerId="ADAL" clId="{8E700F94-2D60-42EC-83B1-79FE1F4274EA}" dt="2025-05-29T15:37:36.851" v="233" actId="2696"/>
        <pc:sldMkLst>
          <pc:docMk/>
          <pc:sldMk cId="1831279047" sldId="269"/>
        </pc:sldMkLst>
      </pc:sldChg>
      <pc:sldChg chg="addSp delSp modSp new mod">
        <pc:chgData name="Kathleen Boisclair" userId="0e0417f2-308a-4ffb-8a9a-d1518c8a26e5" providerId="ADAL" clId="{8E700F94-2D60-42EC-83B1-79FE1F4274EA}" dt="2025-05-29T15:59:02.178" v="449" actId="403"/>
        <pc:sldMkLst>
          <pc:docMk/>
          <pc:sldMk cId="3067291760" sldId="269"/>
        </pc:sldMkLst>
        <pc:spChg chg="add mod">
          <ac:chgData name="Kathleen Boisclair" userId="0e0417f2-308a-4ffb-8a9a-d1518c8a26e5" providerId="ADAL" clId="{8E700F94-2D60-42EC-83B1-79FE1F4274EA}" dt="2025-05-29T15:46:00.552" v="272"/>
          <ac:spMkLst>
            <pc:docMk/>
            <pc:sldMk cId="3067291760" sldId="269"/>
            <ac:spMk id="6" creationId="{B75C87CB-04A5-0CFD-F309-A80578CA23F9}"/>
          </ac:spMkLst>
        </pc:spChg>
        <pc:spChg chg="add mod">
          <ac:chgData name="Kathleen Boisclair" userId="0e0417f2-308a-4ffb-8a9a-d1518c8a26e5" providerId="ADAL" clId="{8E700F94-2D60-42EC-83B1-79FE1F4274EA}" dt="2025-05-29T15:50:26.076" v="331" actId="948"/>
          <ac:spMkLst>
            <pc:docMk/>
            <pc:sldMk cId="3067291760" sldId="269"/>
            <ac:spMk id="7" creationId="{1CD7FAB4-E650-D612-2134-3F5B0ABEA6C1}"/>
          </ac:spMkLst>
        </pc:spChg>
        <pc:spChg chg="add mod">
          <ac:chgData name="Kathleen Boisclair" userId="0e0417f2-308a-4ffb-8a9a-d1518c8a26e5" providerId="ADAL" clId="{8E700F94-2D60-42EC-83B1-79FE1F4274EA}" dt="2025-05-29T15:59:02.178" v="449" actId="403"/>
          <ac:spMkLst>
            <pc:docMk/>
            <pc:sldMk cId="3067291760" sldId="269"/>
            <ac:spMk id="9" creationId="{AA6524F6-2034-510C-E8EB-BCF0DB428FE2}"/>
          </ac:spMkLst>
        </pc:spChg>
        <pc:spChg chg="add mod">
          <ac:chgData name="Kathleen Boisclair" userId="0e0417f2-308a-4ffb-8a9a-d1518c8a26e5" providerId="ADAL" clId="{8E700F94-2D60-42EC-83B1-79FE1F4274EA}" dt="2025-05-29T15:51:34.158" v="347" actId="1076"/>
          <ac:spMkLst>
            <pc:docMk/>
            <pc:sldMk cId="3067291760" sldId="269"/>
            <ac:spMk id="10" creationId="{704FCF65-9D75-AC6B-C1A9-B27B437889BE}"/>
          </ac:spMkLst>
        </pc:spChg>
        <pc:spChg chg="add mod">
          <ac:chgData name="Kathleen Boisclair" userId="0e0417f2-308a-4ffb-8a9a-d1518c8a26e5" providerId="ADAL" clId="{8E700F94-2D60-42EC-83B1-79FE1F4274EA}" dt="2025-05-29T15:50:40.276" v="332" actId="207"/>
          <ac:spMkLst>
            <pc:docMk/>
            <pc:sldMk cId="3067291760" sldId="269"/>
            <ac:spMk id="11" creationId="{E8FC8C2D-8CB0-B975-95C0-BDD4FEAF71B8}"/>
          </ac:spMkLst>
        </pc:spChg>
      </pc:sldChg>
      <pc:sldChg chg="add del">
        <pc:chgData name="Kathleen Boisclair" userId="0e0417f2-308a-4ffb-8a9a-d1518c8a26e5" providerId="ADAL" clId="{8E700F94-2D60-42EC-83B1-79FE1F4274EA}" dt="2025-05-29T15:51:48.883" v="352" actId="47"/>
        <pc:sldMkLst>
          <pc:docMk/>
          <pc:sldMk cId="1170684771" sldId="270"/>
        </pc:sldMkLst>
      </pc:sldChg>
      <pc:sldChg chg="add del">
        <pc:chgData name="Kathleen Boisclair" userId="0e0417f2-308a-4ffb-8a9a-d1518c8a26e5" providerId="ADAL" clId="{8E700F94-2D60-42EC-83B1-79FE1F4274EA}" dt="2025-05-29T15:55:15.359" v="409" actId="47"/>
        <pc:sldMkLst>
          <pc:docMk/>
          <pc:sldMk cId="1888766773" sldId="270"/>
        </pc:sldMkLst>
      </pc:sldChg>
      <pc:sldChg chg="new">
        <pc:chgData name="Kathleen Boisclair" userId="0e0417f2-308a-4ffb-8a9a-d1518c8a26e5" providerId="ADAL" clId="{8E700F94-2D60-42EC-83B1-79FE1F4274EA}" dt="2025-05-29T16:09:01.888" v="961" actId="680"/>
        <pc:sldMkLst>
          <pc:docMk/>
          <pc:sldMk cId="1958683461" sldId="270"/>
        </pc:sldMkLst>
      </pc:sldChg>
      <pc:sldChg chg="add del">
        <pc:chgData name="Kathleen Boisclair" userId="0e0417f2-308a-4ffb-8a9a-d1518c8a26e5" providerId="ADAL" clId="{8E700F94-2D60-42EC-83B1-79FE1F4274EA}" dt="2025-05-29T16:08:56.864" v="960" actId="47"/>
        <pc:sldMkLst>
          <pc:docMk/>
          <pc:sldMk cId="4169541925" sldId="270"/>
        </pc:sldMkLst>
      </pc:sldChg>
      <pc:sldChg chg="add">
        <pc:chgData name="Kathleen Boisclair" userId="0e0417f2-308a-4ffb-8a9a-d1518c8a26e5" providerId="ADAL" clId="{8E700F94-2D60-42EC-83B1-79FE1F4274EA}" dt="2025-05-29T16:28:15.741" v="962" actId="2890"/>
        <pc:sldMkLst>
          <pc:docMk/>
          <pc:sldMk cId="2436645098" sldId="271"/>
        </pc:sldMkLst>
      </pc:sldChg>
      <pc:sldChg chg="modSp add mod">
        <pc:chgData name="Kathleen Boisclair" userId="0e0417f2-308a-4ffb-8a9a-d1518c8a26e5" providerId="ADAL" clId="{8E700F94-2D60-42EC-83B1-79FE1F4274EA}" dt="2025-05-29T17:23:43.158" v="1076" actId="207"/>
        <pc:sldMkLst>
          <pc:docMk/>
          <pc:sldMk cId="4032242248" sldId="274"/>
        </pc:sldMkLst>
        <pc:spChg chg="mod">
          <ac:chgData name="Kathleen Boisclair" userId="0e0417f2-308a-4ffb-8a9a-d1518c8a26e5" providerId="ADAL" clId="{8E700F94-2D60-42EC-83B1-79FE1F4274EA}" dt="2025-05-29T17:23:43.158" v="1076" actId="207"/>
          <ac:spMkLst>
            <pc:docMk/>
            <pc:sldMk cId="4032242248" sldId="274"/>
            <ac:spMk id="21" creationId="{471C72E9-1E8E-AE36-EF48-F372A09A850F}"/>
          </ac:spMkLst>
        </pc:spChg>
      </pc:sldChg>
      <pc:sldMasterChg chg="delSp mod modSldLayout sldLayoutOrd">
        <pc:chgData name="Kathleen Boisclair" userId="0e0417f2-308a-4ffb-8a9a-d1518c8a26e5" providerId="ADAL" clId="{8E700F94-2D60-42EC-83B1-79FE1F4274EA}" dt="2025-05-29T15:20:45.552" v="56" actId="478"/>
        <pc:sldMasterMkLst>
          <pc:docMk/>
          <pc:sldMasterMk cId="0" sldId="2147483648"/>
        </pc:sldMasterMkLst>
        <pc:sldLayoutChg chg="delSp mod ord">
          <pc:chgData name="Kathleen Boisclair" userId="0e0417f2-308a-4ffb-8a9a-d1518c8a26e5" providerId="ADAL" clId="{8E700F94-2D60-42EC-83B1-79FE1F4274EA}" dt="2025-05-29T15:20:37.169" v="55" actId="20578"/>
          <pc:sldLayoutMkLst>
            <pc:docMk/>
            <pc:sldMasterMk cId="0" sldId="2147483648"/>
            <pc:sldLayoutMk cId="0" sldId="2147483655"/>
          </pc:sldLayoutMkLst>
        </pc:sldLayoutChg>
        <pc:sldLayoutChg chg="delSp mod setBg">
          <pc:chgData name="Kathleen Boisclair" userId="0e0417f2-308a-4ffb-8a9a-d1518c8a26e5" providerId="ADAL" clId="{8E700F94-2D60-42EC-83B1-79FE1F4274EA}" dt="2025-05-29T15:14:59.108" v="14"/>
          <pc:sldLayoutMkLst>
            <pc:docMk/>
            <pc:sldMasterMk cId="0" sldId="2147483648"/>
            <pc:sldLayoutMk cId="3841680244" sldId="2147483656"/>
          </pc:sldLayoutMkLst>
        </pc:sldLayoutChg>
        <pc:sldLayoutChg chg="delSp mod setBg">
          <pc:chgData name="Kathleen Boisclair" userId="0e0417f2-308a-4ffb-8a9a-d1518c8a26e5" providerId="ADAL" clId="{8E700F94-2D60-42EC-83B1-79FE1F4274EA}" dt="2025-05-29T15:19:10.991" v="30"/>
          <pc:sldLayoutMkLst>
            <pc:docMk/>
            <pc:sldMasterMk cId="0" sldId="2147483648"/>
            <pc:sldLayoutMk cId="1354900144" sldId="2147483657"/>
          </pc:sldLayoutMkLst>
        </pc:sldLayoutChg>
        <pc:sldLayoutChg chg="delSp mod setBg">
          <pc:chgData name="Kathleen Boisclair" userId="0e0417f2-308a-4ffb-8a9a-d1518c8a26e5" providerId="ADAL" clId="{8E700F94-2D60-42EC-83B1-79FE1F4274EA}" dt="2025-05-29T15:20:29.752" v="54"/>
          <pc:sldLayoutMkLst>
            <pc:docMk/>
            <pc:sldMasterMk cId="0" sldId="2147483648"/>
            <pc:sldLayoutMk cId="2595552020" sldId="2147483658"/>
          </pc:sldLayoutMkLst>
        </pc:sldLayoutChg>
      </pc:sldMasterChg>
    </pc:docChg>
  </pc:docChgLst>
  <pc:docChgLst>
    <pc:chgData name="Kathleen Boisclair" userId="0e0417f2-308a-4ffb-8a9a-d1518c8a26e5" providerId="ADAL" clId="{98BCD624-E368-4FEF-8B3C-051C5971AAD1}"/>
    <pc:docChg chg="modSld">
      <pc:chgData name="Kathleen Boisclair" userId="0e0417f2-308a-4ffb-8a9a-d1518c8a26e5" providerId="ADAL" clId="{98BCD624-E368-4FEF-8B3C-051C5971AAD1}" dt="2025-07-17T14:15:32.868" v="0" actId="729"/>
      <pc:docMkLst>
        <pc:docMk/>
      </pc:docMkLst>
      <pc:sldChg chg="mod modShow">
        <pc:chgData name="Kathleen Boisclair" userId="0e0417f2-308a-4ffb-8a9a-d1518c8a26e5" providerId="ADAL" clId="{98BCD624-E368-4FEF-8B3C-051C5971AAD1}" dt="2025-07-17T14:15:32.868" v="0" actId="729"/>
        <pc:sldMkLst>
          <pc:docMk/>
          <pc:sldMk cId="0" sldId="262"/>
        </pc:sldMkLst>
      </pc:sldChg>
      <pc:sldChg chg="mod modShow">
        <pc:chgData name="Kathleen Boisclair" userId="0e0417f2-308a-4ffb-8a9a-d1518c8a26e5" providerId="ADAL" clId="{98BCD624-E368-4FEF-8B3C-051C5971AAD1}" dt="2025-07-17T14:15:32.868" v="0" actId="729"/>
        <pc:sldMkLst>
          <pc:docMk/>
          <pc:sldMk cId="0" sldId="263"/>
        </pc:sldMkLst>
      </pc:sldChg>
      <pc:sldChg chg="mod modShow">
        <pc:chgData name="Kathleen Boisclair" userId="0e0417f2-308a-4ffb-8a9a-d1518c8a26e5" providerId="ADAL" clId="{98BCD624-E368-4FEF-8B3C-051C5971AAD1}" dt="2025-07-17T14:15:32.868" v="0" actId="729"/>
        <pc:sldMkLst>
          <pc:docMk/>
          <pc:sldMk cId="4032242248" sldId="274"/>
        </pc:sldMkLst>
      </pc:sldChg>
    </pc:docChg>
  </pc:docChgLst>
  <pc:docChgLst>
    <pc:chgData name="Myriam Dionne" userId="2c8b5af8-5ae7-4de9-8e00-b4b84072350a" providerId="ADAL" clId="{6F9D3A58-C5C5-44EA-8A4C-3BAEFB6CAB5C}"/>
    <pc:docChg chg="undo redo custSel modSld">
      <pc:chgData name="Myriam Dionne" userId="2c8b5af8-5ae7-4de9-8e00-b4b84072350a" providerId="ADAL" clId="{6F9D3A58-C5C5-44EA-8A4C-3BAEFB6CAB5C}" dt="2025-06-03T22:27:33.207" v="1478" actId="20577"/>
      <pc:docMkLst>
        <pc:docMk/>
      </pc:docMkLst>
      <pc:sldChg chg="modSp mod">
        <pc:chgData name="Myriam Dionne" userId="2c8b5af8-5ae7-4de9-8e00-b4b84072350a" providerId="ADAL" clId="{6F9D3A58-C5C5-44EA-8A4C-3BAEFB6CAB5C}" dt="2025-06-03T22:27:23.149" v="1472" actId="20577"/>
        <pc:sldMkLst>
          <pc:docMk/>
          <pc:sldMk cId="0" sldId="258"/>
        </pc:sldMkLst>
        <pc:spChg chg="mod">
          <ac:chgData name="Myriam Dionne" userId="2c8b5af8-5ae7-4de9-8e00-b4b84072350a" providerId="ADAL" clId="{6F9D3A58-C5C5-44EA-8A4C-3BAEFB6CAB5C}" dt="2025-06-03T22:27:23.149" v="1472" actId="20577"/>
          <ac:spMkLst>
            <pc:docMk/>
            <pc:sldMk cId="0" sldId="258"/>
            <ac:spMk id="28" creationId="{00000000-0000-0000-0000-000000000000}"/>
          </ac:spMkLst>
        </pc:spChg>
        <pc:spChg chg="mod">
          <ac:chgData name="Myriam Dionne" userId="2c8b5af8-5ae7-4de9-8e00-b4b84072350a" providerId="ADAL" clId="{6F9D3A58-C5C5-44EA-8A4C-3BAEFB6CAB5C}" dt="2025-06-03T17:43:50.529" v="341" actId="14100"/>
          <ac:spMkLst>
            <pc:docMk/>
            <pc:sldMk cId="0" sldId="258"/>
            <ac:spMk id="29" creationId="{00000000-0000-0000-0000-000000000000}"/>
          </ac:spMkLst>
        </pc:spChg>
        <pc:spChg chg="mod">
          <ac:chgData name="Myriam Dionne" userId="2c8b5af8-5ae7-4de9-8e00-b4b84072350a" providerId="ADAL" clId="{6F9D3A58-C5C5-44EA-8A4C-3BAEFB6CAB5C}" dt="2025-06-03T17:44:26.447" v="349" actId="14100"/>
          <ac:spMkLst>
            <pc:docMk/>
            <pc:sldMk cId="0" sldId="258"/>
            <ac:spMk id="30" creationId="{00000000-0000-0000-0000-000000000000}"/>
          </ac:spMkLst>
        </pc:spChg>
        <pc:spChg chg="mod">
          <ac:chgData name="Myriam Dionne" userId="2c8b5af8-5ae7-4de9-8e00-b4b84072350a" providerId="ADAL" clId="{6F9D3A58-C5C5-44EA-8A4C-3BAEFB6CAB5C}" dt="2025-06-03T17:46:29.262" v="373" actId="14100"/>
          <ac:spMkLst>
            <pc:docMk/>
            <pc:sldMk cId="0" sldId="258"/>
            <ac:spMk id="31" creationId="{00000000-0000-0000-0000-000000000000}"/>
          </ac:spMkLst>
        </pc:spChg>
        <pc:spChg chg="mod">
          <ac:chgData name="Myriam Dionne" userId="2c8b5af8-5ae7-4de9-8e00-b4b84072350a" providerId="ADAL" clId="{6F9D3A58-C5C5-44EA-8A4C-3BAEFB6CAB5C}" dt="2025-06-03T22:17:40.081" v="1462" actId="113"/>
          <ac:spMkLst>
            <pc:docMk/>
            <pc:sldMk cId="0" sldId="258"/>
            <ac:spMk id="32" creationId="{00000000-0000-0000-0000-000000000000}"/>
          </ac:spMkLst>
        </pc:spChg>
      </pc:sldChg>
      <pc:sldChg chg="modSp mod">
        <pc:chgData name="Myriam Dionne" userId="2c8b5af8-5ae7-4de9-8e00-b4b84072350a" providerId="ADAL" clId="{6F9D3A58-C5C5-44EA-8A4C-3BAEFB6CAB5C}" dt="2025-06-03T22:27:26.889" v="1474" actId="20577"/>
        <pc:sldMkLst>
          <pc:docMk/>
          <pc:sldMk cId="0" sldId="259"/>
        </pc:sldMkLst>
        <pc:spChg chg="mod">
          <ac:chgData name="Myriam Dionne" userId="2c8b5af8-5ae7-4de9-8e00-b4b84072350a" providerId="ADAL" clId="{6F9D3A58-C5C5-44EA-8A4C-3BAEFB6CAB5C}" dt="2025-06-03T17:56:11.717" v="715" actId="1076"/>
          <ac:spMkLst>
            <pc:docMk/>
            <pc:sldMk cId="0" sldId="259"/>
            <ac:spMk id="15" creationId="{00000000-0000-0000-0000-000000000000}"/>
          </ac:spMkLst>
        </pc:spChg>
        <pc:spChg chg="mod">
          <ac:chgData name="Myriam Dionne" userId="2c8b5af8-5ae7-4de9-8e00-b4b84072350a" providerId="ADAL" clId="{6F9D3A58-C5C5-44EA-8A4C-3BAEFB6CAB5C}" dt="2025-06-03T22:27:26.889" v="1474" actId="20577"/>
          <ac:spMkLst>
            <pc:docMk/>
            <pc:sldMk cId="0" sldId="259"/>
            <ac:spMk id="16" creationId="{00000000-0000-0000-0000-000000000000}"/>
          </ac:spMkLst>
        </pc:spChg>
        <pc:spChg chg="mod">
          <ac:chgData name="Myriam Dionne" userId="2c8b5af8-5ae7-4de9-8e00-b4b84072350a" providerId="ADAL" clId="{6F9D3A58-C5C5-44EA-8A4C-3BAEFB6CAB5C}" dt="2025-06-03T17:54:41.038" v="669" actId="14100"/>
          <ac:spMkLst>
            <pc:docMk/>
            <pc:sldMk cId="0" sldId="259"/>
            <ac:spMk id="17" creationId="{00000000-0000-0000-0000-000000000000}"/>
          </ac:spMkLst>
        </pc:spChg>
        <pc:spChg chg="mod">
          <ac:chgData name="Myriam Dionne" userId="2c8b5af8-5ae7-4de9-8e00-b4b84072350a" providerId="ADAL" clId="{6F9D3A58-C5C5-44EA-8A4C-3BAEFB6CAB5C}" dt="2025-06-03T17:56:11.717" v="715" actId="1076"/>
          <ac:spMkLst>
            <pc:docMk/>
            <pc:sldMk cId="0" sldId="259"/>
            <ac:spMk id="18" creationId="{00000000-0000-0000-0000-000000000000}"/>
          </ac:spMkLst>
        </pc:spChg>
        <pc:spChg chg="mod">
          <ac:chgData name="Myriam Dionne" userId="2c8b5af8-5ae7-4de9-8e00-b4b84072350a" providerId="ADAL" clId="{6F9D3A58-C5C5-44EA-8A4C-3BAEFB6CAB5C}" dt="2025-06-03T17:56:47.741" v="722" actId="1076"/>
          <ac:spMkLst>
            <pc:docMk/>
            <pc:sldMk cId="0" sldId="259"/>
            <ac:spMk id="19" creationId="{00000000-0000-0000-0000-000000000000}"/>
          </ac:spMkLst>
        </pc:spChg>
      </pc:sldChg>
      <pc:sldChg chg="modSp mod">
        <pc:chgData name="Myriam Dionne" userId="2c8b5af8-5ae7-4de9-8e00-b4b84072350a" providerId="ADAL" clId="{6F9D3A58-C5C5-44EA-8A4C-3BAEFB6CAB5C}" dt="2025-06-03T22:27:29.785" v="1476" actId="20577"/>
        <pc:sldMkLst>
          <pc:docMk/>
          <pc:sldMk cId="0" sldId="260"/>
        </pc:sldMkLst>
        <pc:spChg chg="mod">
          <ac:chgData name="Myriam Dionne" userId="2c8b5af8-5ae7-4de9-8e00-b4b84072350a" providerId="ADAL" clId="{6F9D3A58-C5C5-44EA-8A4C-3BAEFB6CAB5C}" dt="2025-06-03T21:46:24.869" v="812" actId="20577"/>
          <ac:spMkLst>
            <pc:docMk/>
            <pc:sldMk cId="0" sldId="260"/>
            <ac:spMk id="5" creationId="{9DB9263E-C740-0637-43B8-FE8236679802}"/>
          </ac:spMkLst>
        </pc:spChg>
        <pc:spChg chg="mod">
          <ac:chgData name="Myriam Dionne" userId="2c8b5af8-5ae7-4de9-8e00-b4b84072350a" providerId="ADAL" clId="{6F9D3A58-C5C5-44EA-8A4C-3BAEFB6CAB5C}" dt="2025-06-03T21:47:27.811" v="879" actId="20577"/>
          <ac:spMkLst>
            <pc:docMk/>
            <pc:sldMk cId="0" sldId="260"/>
            <ac:spMk id="6" creationId="{A7A92CFE-1B54-C37B-0F5A-899C0E989575}"/>
          </ac:spMkLst>
        </pc:spChg>
        <pc:spChg chg="mod">
          <ac:chgData name="Myriam Dionne" userId="2c8b5af8-5ae7-4de9-8e00-b4b84072350a" providerId="ADAL" clId="{6F9D3A58-C5C5-44EA-8A4C-3BAEFB6CAB5C}" dt="2025-06-03T22:27:29.785" v="1476" actId="20577"/>
          <ac:spMkLst>
            <pc:docMk/>
            <pc:sldMk cId="0" sldId="260"/>
            <ac:spMk id="11" creationId="{00000000-0000-0000-0000-000000000000}"/>
          </ac:spMkLst>
        </pc:spChg>
        <pc:spChg chg="mod">
          <ac:chgData name="Myriam Dionne" userId="2c8b5af8-5ae7-4de9-8e00-b4b84072350a" providerId="ADAL" clId="{6F9D3A58-C5C5-44EA-8A4C-3BAEFB6CAB5C}" dt="2025-06-03T17:57:17.737" v="751" actId="20577"/>
          <ac:spMkLst>
            <pc:docMk/>
            <pc:sldMk cId="0" sldId="260"/>
            <ac:spMk id="64" creationId="{00000000-0000-0000-0000-000000000000}"/>
          </ac:spMkLst>
        </pc:spChg>
        <pc:spChg chg="mod">
          <ac:chgData name="Myriam Dionne" userId="2c8b5af8-5ae7-4de9-8e00-b4b84072350a" providerId="ADAL" clId="{6F9D3A58-C5C5-44EA-8A4C-3BAEFB6CAB5C}" dt="2025-06-03T21:46:32.738" v="827" actId="20577"/>
          <ac:spMkLst>
            <pc:docMk/>
            <pc:sldMk cId="0" sldId="260"/>
            <ac:spMk id="72" creationId="{9A8FD49F-727C-15FB-7F8B-6EA12FC4CAF9}"/>
          </ac:spMkLst>
        </pc:spChg>
        <pc:spChg chg="mod">
          <ac:chgData name="Myriam Dionne" userId="2c8b5af8-5ae7-4de9-8e00-b4b84072350a" providerId="ADAL" clId="{6F9D3A58-C5C5-44EA-8A4C-3BAEFB6CAB5C}" dt="2025-06-03T21:47:40.795" v="893" actId="20577"/>
          <ac:spMkLst>
            <pc:docMk/>
            <pc:sldMk cId="0" sldId="260"/>
            <ac:spMk id="73" creationId="{134CD17C-CB9D-796E-3548-025ABF90580E}"/>
          </ac:spMkLst>
        </pc:spChg>
        <pc:spChg chg="mod">
          <ac:chgData name="Myriam Dionne" userId="2c8b5af8-5ae7-4de9-8e00-b4b84072350a" providerId="ADAL" clId="{6F9D3A58-C5C5-44EA-8A4C-3BAEFB6CAB5C}" dt="2025-06-03T21:46:41.399" v="855" actId="20577"/>
          <ac:spMkLst>
            <pc:docMk/>
            <pc:sldMk cId="0" sldId="260"/>
            <ac:spMk id="84" creationId="{ED410AAD-7C73-0B17-3F99-99E3991F03B8}"/>
          </ac:spMkLst>
        </pc:spChg>
        <pc:spChg chg="mod">
          <ac:chgData name="Myriam Dionne" userId="2c8b5af8-5ae7-4de9-8e00-b4b84072350a" providerId="ADAL" clId="{6F9D3A58-C5C5-44EA-8A4C-3BAEFB6CAB5C}" dt="2025-06-03T21:46:50.681" v="871" actId="20577"/>
          <ac:spMkLst>
            <pc:docMk/>
            <pc:sldMk cId="0" sldId="260"/>
            <ac:spMk id="96" creationId="{AFB5B0C2-3EA6-255F-E4AB-FC1B39114BE7}"/>
          </ac:spMkLst>
        </pc:spChg>
        <pc:spChg chg="mod">
          <ac:chgData name="Myriam Dionne" userId="2c8b5af8-5ae7-4de9-8e00-b4b84072350a" providerId="ADAL" clId="{6F9D3A58-C5C5-44EA-8A4C-3BAEFB6CAB5C}" dt="2025-06-03T21:47:53.634" v="906" actId="20577"/>
          <ac:spMkLst>
            <pc:docMk/>
            <pc:sldMk cId="0" sldId="260"/>
            <ac:spMk id="97" creationId="{0EE834A4-7F69-F331-3C21-807E59E1A140}"/>
          </ac:spMkLst>
        </pc:spChg>
      </pc:sldChg>
      <pc:sldChg chg="modSp mod">
        <pc:chgData name="Myriam Dionne" userId="2c8b5af8-5ae7-4de9-8e00-b4b84072350a" providerId="ADAL" clId="{6F9D3A58-C5C5-44EA-8A4C-3BAEFB6CAB5C}" dt="2025-06-03T21:51:36.059" v="984"/>
        <pc:sldMkLst>
          <pc:docMk/>
          <pc:sldMk cId="0" sldId="262"/>
        </pc:sldMkLst>
        <pc:spChg chg="mod">
          <ac:chgData name="Myriam Dionne" userId="2c8b5af8-5ae7-4de9-8e00-b4b84072350a" providerId="ADAL" clId="{6F9D3A58-C5C5-44EA-8A4C-3BAEFB6CAB5C}" dt="2025-06-03T21:50:39.681" v="957" actId="20577"/>
          <ac:spMkLst>
            <pc:docMk/>
            <pc:sldMk cId="0" sldId="262"/>
            <ac:spMk id="4" creationId="{0FACF8CF-A229-7DAF-02ED-E6B4CCBF6A4C}"/>
          </ac:spMkLst>
        </pc:spChg>
        <pc:spChg chg="mod">
          <ac:chgData name="Myriam Dionne" userId="2c8b5af8-5ae7-4de9-8e00-b4b84072350a" providerId="ADAL" clId="{6F9D3A58-C5C5-44EA-8A4C-3BAEFB6CAB5C}" dt="2025-06-03T21:50:44.601" v="961" actId="20577"/>
          <ac:spMkLst>
            <pc:docMk/>
            <pc:sldMk cId="0" sldId="262"/>
            <ac:spMk id="5" creationId="{0F863C3A-5F16-2648-F55F-A982DD635D56}"/>
          </ac:spMkLst>
        </pc:spChg>
        <pc:spChg chg="mod">
          <ac:chgData name="Myriam Dionne" userId="2c8b5af8-5ae7-4de9-8e00-b4b84072350a" providerId="ADAL" clId="{6F9D3A58-C5C5-44EA-8A4C-3BAEFB6CAB5C}" dt="2025-06-03T21:50:12.909" v="952"/>
          <ac:spMkLst>
            <pc:docMk/>
            <pc:sldMk cId="0" sldId="262"/>
            <ac:spMk id="20" creationId="{00000000-0000-0000-0000-000000000000}"/>
          </ac:spMkLst>
        </pc:spChg>
        <pc:spChg chg="mod">
          <ac:chgData name="Myriam Dionne" userId="2c8b5af8-5ae7-4de9-8e00-b4b84072350a" providerId="ADAL" clId="{6F9D3A58-C5C5-44EA-8A4C-3BAEFB6CAB5C}" dt="2025-06-03T21:50:54.989" v="964"/>
          <ac:spMkLst>
            <pc:docMk/>
            <pc:sldMk cId="0" sldId="262"/>
            <ac:spMk id="23" creationId="{343AF098-65B6-D5EC-BC6F-9CC61C2A0D17}"/>
          </ac:spMkLst>
        </pc:spChg>
        <pc:spChg chg="mod">
          <ac:chgData name="Myriam Dionne" userId="2c8b5af8-5ae7-4de9-8e00-b4b84072350a" providerId="ADAL" clId="{6F9D3A58-C5C5-44EA-8A4C-3BAEFB6CAB5C}" dt="2025-06-03T21:51:26.036" v="981" actId="20577"/>
          <ac:spMkLst>
            <pc:docMk/>
            <pc:sldMk cId="0" sldId="262"/>
            <ac:spMk id="34" creationId="{B25FB565-FAF7-54E1-83AD-9D16DABE1B1E}"/>
          </ac:spMkLst>
        </pc:spChg>
        <pc:spChg chg="mod">
          <ac:chgData name="Myriam Dionne" userId="2c8b5af8-5ae7-4de9-8e00-b4b84072350a" providerId="ADAL" clId="{6F9D3A58-C5C5-44EA-8A4C-3BAEFB6CAB5C}" dt="2025-06-03T21:51:36.059" v="984"/>
          <ac:spMkLst>
            <pc:docMk/>
            <pc:sldMk cId="0" sldId="262"/>
            <ac:spMk id="36" creationId="{73126804-8348-3D05-49E0-30C727966645}"/>
          </ac:spMkLst>
        </pc:spChg>
      </pc:sldChg>
      <pc:sldChg chg="modSp mod">
        <pc:chgData name="Myriam Dionne" userId="2c8b5af8-5ae7-4de9-8e00-b4b84072350a" providerId="ADAL" clId="{6F9D3A58-C5C5-44EA-8A4C-3BAEFB6CAB5C}" dt="2025-06-03T22:04:03.399" v="1266" actId="14100"/>
        <pc:sldMkLst>
          <pc:docMk/>
          <pc:sldMk cId="0" sldId="263"/>
        </pc:sldMkLst>
        <pc:spChg chg="mod">
          <ac:chgData name="Myriam Dionne" userId="2c8b5af8-5ae7-4de9-8e00-b4b84072350a" providerId="ADAL" clId="{6F9D3A58-C5C5-44EA-8A4C-3BAEFB6CAB5C}" dt="2025-06-03T21:54:47.715" v="988"/>
          <ac:spMkLst>
            <pc:docMk/>
            <pc:sldMk cId="0" sldId="263"/>
            <ac:spMk id="10" creationId="{00000000-0000-0000-0000-000000000000}"/>
          </ac:spMkLst>
        </pc:spChg>
        <pc:spChg chg="mod">
          <ac:chgData name="Myriam Dionne" userId="2c8b5af8-5ae7-4de9-8e00-b4b84072350a" providerId="ADAL" clId="{6F9D3A58-C5C5-44EA-8A4C-3BAEFB6CAB5C}" dt="2025-06-03T22:02:05.439" v="1184" actId="1076"/>
          <ac:spMkLst>
            <pc:docMk/>
            <pc:sldMk cId="0" sldId="263"/>
            <ac:spMk id="15" creationId="{00000000-0000-0000-0000-000000000000}"/>
          </ac:spMkLst>
        </pc:spChg>
        <pc:spChg chg="mod">
          <ac:chgData name="Myriam Dionne" userId="2c8b5af8-5ae7-4de9-8e00-b4b84072350a" providerId="ADAL" clId="{6F9D3A58-C5C5-44EA-8A4C-3BAEFB6CAB5C}" dt="2025-06-03T22:03:02.259" v="1218"/>
          <ac:spMkLst>
            <pc:docMk/>
            <pc:sldMk cId="0" sldId="263"/>
            <ac:spMk id="16" creationId="{00000000-0000-0000-0000-000000000000}"/>
          </ac:spMkLst>
        </pc:spChg>
        <pc:spChg chg="mod">
          <ac:chgData name="Myriam Dionne" userId="2c8b5af8-5ae7-4de9-8e00-b4b84072350a" providerId="ADAL" clId="{6F9D3A58-C5C5-44EA-8A4C-3BAEFB6CAB5C}" dt="2025-06-03T22:03:34.120" v="1252" actId="20577"/>
          <ac:spMkLst>
            <pc:docMk/>
            <pc:sldMk cId="0" sldId="263"/>
            <ac:spMk id="17" creationId="{00000000-0000-0000-0000-000000000000}"/>
          </ac:spMkLst>
        </pc:spChg>
        <pc:spChg chg="mod">
          <ac:chgData name="Myriam Dionne" userId="2c8b5af8-5ae7-4de9-8e00-b4b84072350a" providerId="ADAL" clId="{6F9D3A58-C5C5-44EA-8A4C-3BAEFB6CAB5C}" dt="2025-06-03T22:04:03.399" v="1266" actId="14100"/>
          <ac:spMkLst>
            <pc:docMk/>
            <pc:sldMk cId="0" sldId="263"/>
            <ac:spMk id="18" creationId="{00000000-0000-0000-0000-000000000000}"/>
          </ac:spMkLst>
        </pc:spChg>
        <pc:spChg chg="mod">
          <ac:chgData name="Myriam Dionne" userId="2c8b5af8-5ae7-4de9-8e00-b4b84072350a" providerId="ADAL" clId="{6F9D3A58-C5C5-44EA-8A4C-3BAEFB6CAB5C}" dt="2025-06-03T22:02:05.439" v="1184" actId="1076"/>
          <ac:spMkLst>
            <pc:docMk/>
            <pc:sldMk cId="0" sldId="263"/>
            <ac:spMk id="20" creationId="{00000000-0000-0000-0000-000000000000}"/>
          </ac:spMkLst>
        </pc:spChg>
      </pc:sldChg>
      <pc:sldChg chg="modSp mod">
        <pc:chgData name="Myriam Dionne" userId="2c8b5af8-5ae7-4de9-8e00-b4b84072350a" providerId="ADAL" clId="{6F9D3A58-C5C5-44EA-8A4C-3BAEFB6CAB5C}" dt="2025-06-03T22:05:51.030" v="1449"/>
        <pc:sldMkLst>
          <pc:docMk/>
          <pc:sldMk cId="0" sldId="264"/>
        </pc:sldMkLst>
        <pc:spChg chg="mod">
          <ac:chgData name="Myriam Dionne" userId="2c8b5af8-5ae7-4de9-8e00-b4b84072350a" providerId="ADAL" clId="{6F9D3A58-C5C5-44EA-8A4C-3BAEFB6CAB5C}" dt="2025-06-03T22:04:58.563" v="1412" actId="20577"/>
          <ac:spMkLst>
            <pc:docMk/>
            <pc:sldMk cId="0" sldId="264"/>
            <ac:spMk id="11" creationId="{00000000-0000-0000-0000-000000000000}"/>
          </ac:spMkLst>
        </pc:spChg>
        <pc:spChg chg="mod">
          <ac:chgData name="Myriam Dionne" userId="2c8b5af8-5ae7-4de9-8e00-b4b84072350a" providerId="ADAL" clId="{6F9D3A58-C5C5-44EA-8A4C-3BAEFB6CAB5C}" dt="2025-06-03T22:05:51.030" v="1449"/>
          <ac:spMkLst>
            <pc:docMk/>
            <pc:sldMk cId="0" sldId="264"/>
            <ac:spMk id="12" creationId="{00000000-0000-0000-0000-000000000000}"/>
          </ac:spMkLst>
        </pc:spChg>
        <pc:spChg chg="mod">
          <ac:chgData name="Myriam Dionne" userId="2c8b5af8-5ae7-4de9-8e00-b4b84072350a" providerId="ADAL" clId="{6F9D3A58-C5C5-44EA-8A4C-3BAEFB6CAB5C}" dt="2025-06-03T21:54:54.659" v="1004" actId="20577"/>
          <ac:spMkLst>
            <pc:docMk/>
            <pc:sldMk cId="0" sldId="264"/>
            <ac:spMk id="13" creationId="{00000000-0000-0000-0000-000000000000}"/>
          </ac:spMkLst>
        </pc:spChg>
      </pc:sldChg>
      <pc:sldChg chg="modSp mod">
        <pc:chgData name="Myriam Dionne" userId="2c8b5af8-5ae7-4de9-8e00-b4b84072350a" providerId="ADAL" clId="{6F9D3A58-C5C5-44EA-8A4C-3BAEFB6CAB5C}" dt="2025-06-03T17:38:53.995" v="82" actId="20577"/>
        <pc:sldMkLst>
          <pc:docMk/>
          <pc:sldMk cId="1813335213" sldId="267"/>
        </pc:sldMkLst>
        <pc:spChg chg="mod">
          <ac:chgData name="Myriam Dionne" userId="2c8b5af8-5ae7-4de9-8e00-b4b84072350a" providerId="ADAL" clId="{6F9D3A58-C5C5-44EA-8A4C-3BAEFB6CAB5C}" dt="2025-06-03T17:38:21.245" v="64" actId="20577"/>
          <ac:spMkLst>
            <pc:docMk/>
            <pc:sldMk cId="1813335213" sldId="267"/>
            <ac:spMk id="2" creationId="{3E66F9EE-AC68-9A86-9933-C79D6F808A34}"/>
          </ac:spMkLst>
        </pc:spChg>
        <pc:spChg chg="mod">
          <ac:chgData name="Myriam Dionne" userId="2c8b5af8-5ae7-4de9-8e00-b4b84072350a" providerId="ADAL" clId="{6F9D3A58-C5C5-44EA-8A4C-3BAEFB6CAB5C}" dt="2025-06-03T17:38:20.618" v="63" actId="20577"/>
          <ac:spMkLst>
            <pc:docMk/>
            <pc:sldMk cId="1813335213" sldId="267"/>
            <ac:spMk id="3" creationId="{A37B9845-385E-EC25-A042-3A3424AD5BE1}"/>
          </ac:spMkLst>
        </pc:spChg>
        <pc:spChg chg="mod">
          <ac:chgData name="Myriam Dionne" userId="2c8b5af8-5ae7-4de9-8e00-b4b84072350a" providerId="ADAL" clId="{6F9D3A58-C5C5-44EA-8A4C-3BAEFB6CAB5C}" dt="2025-06-03T17:38:53.995" v="82" actId="20577"/>
          <ac:spMkLst>
            <pc:docMk/>
            <pc:sldMk cId="1813335213" sldId="267"/>
            <ac:spMk id="4" creationId="{ED728B9A-5DBC-2474-D6E7-AD0AB97EB611}"/>
          </ac:spMkLst>
        </pc:spChg>
        <pc:spChg chg="mod">
          <ac:chgData name="Myriam Dionne" userId="2c8b5af8-5ae7-4de9-8e00-b4b84072350a" providerId="ADAL" clId="{6F9D3A58-C5C5-44EA-8A4C-3BAEFB6CAB5C}" dt="2025-06-03T17:38:36.947" v="67"/>
          <ac:spMkLst>
            <pc:docMk/>
            <pc:sldMk cId="1813335213" sldId="267"/>
            <ac:spMk id="5" creationId="{A6DB3B1D-D215-02C9-A5A3-77765749B0AE}"/>
          </ac:spMkLst>
        </pc:spChg>
      </pc:sldChg>
      <pc:sldChg chg="modSp mod">
        <pc:chgData name="Myriam Dionne" userId="2c8b5af8-5ae7-4de9-8e00-b4b84072350a" providerId="ADAL" clId="{6F9D3A58-C5C5-44EA-8A4C-3BAEFB6CAB5C}" dt="2025-06-03T22:27:17.670" v="1468" actId="20577"/>
        <pc:sldMkLst>
          <pc:docMk/>
          <pc:sldMk cId="3067291760" sldId="269"/>
        </pc:sldMkLst>
        <pc:spChg chg="mod">
          <ac:chgData name="Myriam Dionne" userId="2c8b5af8-5ae7-4de9-8e00-b4b84072350a" providerId="ADAL" clId="{6F9D3A58-C5C5-44EA-8A4C-3BAEFB6CAB5C}" dt="2025-06-03T22:27:17.670" v="1468" actId="20577"/>
          <ac:spMkLst>
            <pc:docMk/>
            <pc:sldMk cId="3067291760" sldId="269"/>
            <ac:spMk id="6" creationId="{B75C87CB-04A5-0CFD-F309-A80578CA23F9}"/>
          </ac:spMkLst>
        </pc:spChg>
        <pc:spChg chg="mod">
          <ac:chgData name="Myriam Dionne" userId="2c8b5af8-5ae7-4de9-8e00-b4b84072350a" providerId="ADAL" clId="{6F9D3A58-C5C5-44EA-8A4C-3BAEFB6CAB5C}" dt="2025-06-03T17:40:01.731" v="136"/>
          <ac:spMkLst>
            <pc:docMk/>
            <pc:sldMk cId="3067291760" sldId="269"/>
            <ac:spMk id="7" creationId="{1CD7FAB4-E650-D612-2134-3F5B0ABEA6C1}"/>
          </ac:spMkLst>
        </pc:spChg>
        <pc:spChg chg="mod">
          <ac:chgData name="Myriam Dionne" userId="2c8b5af8-5ae7-4de9-8e00-b4b84072350a" providerId="ADAL" clId="{6F9D3A58-C5C5-44EA-8A4C-3BAEFB6CAB5C}" dt="2025-06-03T17:45:39.347" v="363" actId="20577"/>
          <ac:spMkLst>
            <pc:docMk/>
            <pc:sldMk cId="3067291760" sldId="269"/>
            <ac:spMk id="9" creationId="{AA6524F6-2034-510C-E8EB-BCF0DB428FE2}"/>
          </ac:spMkLst>
        </pc:spChg>
        <pc:spChg chg="mod">
          <ac:chgData name="Myriam Dionne" userId="2c8b5af8-5ae7-4de9-8e00-b4b84072350a" providerId="ADAL" clId="{6F9D3A58-C5C5-44EA-8A4C-3BAEFB6CAB5C}" dt="2025-06-03T17:41:12.661" v="170" actId="14100"/>
          <ac:spMkLst>
            <pc:docMk/>
            <pc:sldMk cId="3067291760" sldId="269"/>
            <ac:spMk id="11" creationId="{E8FC8C2D-8CB0-B975-95C0-BDD4FEAF71B8}"/>
          </ac:spMkLst>
        </pc:spChg>
      </pc:sldChg>
      <pc:sldChg chg="modSp mod">
        <pc:chgData name="Myriam Dionne" userId="2c8b5af8-5ae7-4de9-8e00-b4b84072350a" providerId="ADAL" clId="{6F9D3A58-C5C5-44EA-8A4C-3BAEFB6CAB5C}" dt="2025-06-03T22:27:33.207" v="1478" actId="20577"/>
        <pc:sldMkLst>
          <pc:docMk/>
          <pc:sldMk cId="3839405834" sldId="271"/>
        </pc:sldMkLst>
        <pc:spChg chg="mod">
          <ac:chgData name="Myriam Dionne" userId="2c8b5af8-5ae7-4de9-8e00-b4b84072350a" providerId="ADAL" clId="{6F9D3A58-C5C5-44EA-8A4C-3BAEFB6CAB5C}" dt="2025-06-03T21:47:02.831" v="873" actId="20577"/>
          <ac:spMkLst>
            <pc:docMk/>
            <pc:sldMk cId="3839405834" sldId="271"/>
            <ac:spMk id="5" creationId="{A6109492-EE92-6814-8BC3-F3EC54076DF9}"/>
          </ac:spMkLst>
        </pc:spChg>
        <pc:spChg chg="mod">
          <ac:chgData name="Myriam Dionne" userId="2c8b5af8-5ae7-4de9-8e00-b4b84072350a" providerId="ADAL" clId="{6F9D3A58-C5C5-44EA-8A4C-3BAEFB6CAB5C}" dt="2025-06-03T21:48:43.371" v="931" actId="20577"/>
          <ac:spMkLst>
            <pc:docMk/>
            <pc:sldMk cId="3839405834" sldId="271"/>
            <ac:spMk id="6" creationId="{2037BFAC-A2A2-1EAF-CED8-9AFF2D8E562C}"/>
          </ac:spMkLst>
        </pc:spChg>
        <pc:spChg chg="mod">
          <ac:chgData name="Myriam Dionne" userId="2c8b5af8-5ae7-4de9-8e00-b4b84072350a" providerId="ADAL" clId="{6F9D3A58-C5C5-44EA-8A4C-3BAEFB6CAB5C}" dt="2025-06-03T22:27:33.207" v="1478" actId="20577"/>
          <ac:spMkLst>
            <pc:docMk/>
            <pc:sldMk cId="3839405834" sldId="271"/>
            <ac:spMk id="11" creationId="{7960E785-FC27-8F93-EB5E-33C9A57050E2}"/>
          </ac:spMkLst>
        </pc:spChg>
        <pc:spChg chg="mod">
          <ac:chgData name="Myriam Dionne" userId="2c8b5af8-5ae7-4de9-8e00-b4b84072350a" providerId="ADAL" clId="{6F9D3A58-C5C5-44EA-8A4C-3BAEFB6CAB5C}" dt="2025-06-03T17:59:27.877" v="799" actId="20577"/>
          <ac:spMkLst>
            <pc:docMk/>
            <pc:sldMk cId="3839405834" sldId="271"/>
            <ac:spMk id="64" creationId="{1BA8F156-54E4-8D79-5190-A4601624264C}"/>
          </ac:spMkLst>
        </pc:spChg>
        <pc:spChg chg="mod">
          <ac:chgData name="Myriam Dionne" userId="2c8b5af8-5ae7-4de9-8e00-b4b84072350a" providerId="ADAL" clId="{6F9D3A58-C5C5-44EA-8A4C-3BAEFB6CAB5C}" dt="2025-06-03T21:47:07.579" v="874"/>
          <ac:spMkLst>
            <pc:docMk/>
            <pc:sldMk cId="3839405834" sldId="271"/>
            <ac:spMk id="72" creationId="{4DCB537A-88E8-BFC7-C54B-9F43E1F0E024}"/>
          </ac:spMkLst>
        </pc:spChg>
        <pc:spChg chg="mod">
          <ac:chgData name="Myriam Dionne" userId="2c8b5af8-5ae7-4de9-8e00-b4b84072350a" providerId="ADAL" clId="{6F9D3A58-C5C5-44EA-8A4C-3BAEFB6CAB5C}" dt="2025-06-03T21:48:27.919" v="927" actId="20577"/>
          <ac:spMkLst>
            <pc:docMk/>
            <pc:sldMk cId="3839405834" sldId="271"/>
            <ac:spMk id="73" creationId="{4B908272-B5A6-9FBF-CF3C-B9BC4FEC3C0F}"/>
          </ac:spMkLst>
        </pc:spChg>
        <pc:spChg chg="mod">
          <ac:chgData name="Myriam Dionne" userId="2c8b5af8-5ae7-4de9-8e00-b4b84072350a" providerId="ADAL" clId="{6F9D3A58-C5C5-44EA-8A4C-3BAEFB6CAB5C}" dt="2025-06-03T21:47:17.603" v="875"/>
          <ac:spMkLst>
            <pc:docMk/>
            <pc:sldMk cId="3839405834" sldId="271"/>
            <ac:spMk id="84" creationId="{106716D3-8B2C-FF1B-AA8C-98F4A8D9EE1F}"/>
          </ac:spMkLst>
        </pc:spChg>
        <pc:spChg chg="mod">
          <ac:chgData name="Myriam Dionne" userId="2c8b5af8-5ae7-4de9-8e00-b4b84072350a" providerId="ADAL" clId="{6F9D3A58-C5C5-44EA-8A4C-3BAEFB6CAB5C}" dt="2025-06-03T21:49:18.189" v="949" actId="20577"/>
          <ac:spMkLst>
            <pc:docMk/>
            <pc:sldMk cId="3839405834" sldId="271"/>
            <ac:spMk id="96" creationId="{55D434A9-74AF-300E-97F2-0BE6DDEF0B00}"/>
          </ac:spMkLst>
        </pc:spChg>
        <pc:spChg chg="mod">
          <ac:chgData name="Myriam Dionne" userId="2c8b5af8-5ae7-4de9-8e00-b4b84072350a" providerId="ADAL" clId="{6F9D3A58-C5C5-44EA-8A4C-3BAEFB6CAB5C}" dt="2025-06-03T21:48:49.991" v="935" actId="20577"/>
          <ac:spMkLst>
            <pc:docMk/>
            <pc:sldMk cId="3839405834" sldId="271"/>
            <ac:spMk id="97" creationId="{E92F65C9-BCE1-0E95-9EFB-F72188845ACA}"/>
          </ac:spMkLst>
        </pc:spChg>
      </pc:sldChg>
      <pc:sldChg chg="modSp mod">
        <pc:chgData name="Myriam Dionne" userId="2c8b5af8-5ae7-4de9-8e00-b4b84072350a" providerId="ADAL" clId="{6F9D3A58-C5C5-44EA-8A4C-3BAEFB6CAB5C}" dt="2025-06-03T22:07:07.697" v="1461" actId="1076"/>
        <pc:sldMkLst>
          <pc:docMk/>
          <pc:sldMk cId="1494788542" sldId="273"/>
        </pc:sldMkLst>
        <pc:spChg chg="mod">
          <ac:chgData name="Myriam Dionne" userId="2c8b5af8-5ae7-4de9-8e00-b4b84072350a" providerId="ADAL" clId="{6F9D3A58-C5C5-44EA-8A4C-3BAEFB6CAB5C}" dt="2025-06-03T22:07:07.697" v="1461" actId="1076"/>
          <ac:spMkLst>
            <pc:docMk/>
            <pc:sldMk cId="1494788542" sldId="273"/>
            <ac:spMk id="2" creationId="{F80B6690-03B1-C3F3-44F4-E5962DE13981}"/>
          </ac:spMkLst>
        </pc:spChg>
      </pc:sldChg>
      <pc:sldChg chg="modSp mod">
        <pc:chgData name="Myriam Dionne" userId="2c8b5af8-5ae7-4de9-8e00-b4b84072350a" providerId="ADAL" clId="{6F9D3A58-C5C5-44EA-8A4C-3BAEFB6CAB5C}" dt="2025-06-03T22:00:56.841" v="1176"/>
        <pc:sldMkLst>
          <pc:docMk/>
          <pc:sldMk cId="4032242248" sldId="274"/>
        </pc:sldMkLst>
        <pc:spChg chg="mod">
          <ac:chgData name="Myriam Dionne" userId="2c8b5af8-5ae7-4de9-8e00-b4b84072350a" providerId="ADAL" clId="{6F9D3A58-C5C5-44EA-8A4C-3BAEFB6CAB5C}" dt="2025-06-03T21:59:06.094" v="1100" actId="20577"/>
          <ac:spMkLst>
            <pc:docMk/>
            <pc:sldMk cId="4032242248" sldId="274"/>
            <ac:spMk id="11" creationId="{A67B12ED-3D07-9699-44D7-F5501141C23D}"/>
          </ac:spMkLst>
        </pc:spChg>
        <pc:spChg chg="mod">
          <ac:chgData name="Myriam Dionne" userId="2c8b5af8-5ae7-4de9-8e00-b4b84072350a" providerId="ADAL" clId="{6F9D3A58-C5C5-44EA-8A4C-3BAEFB6CAB5C}" dt="2025-06-03T21:59:30.411" v="1107"/>
          <ac:spMkLst>
            <pc:docMk/>
            <pc:sldMk cId="4032242248" sldId="274"/>
            <ac:spMk id="12" creationId="{FEFE17D5-301F-E288-FECE-1644D401ECDB}"/>
          </ac:spMkLst>
        </pc:spChg>
        <pc:spChg chg="mod">
          <ac:chgData name="Myriam Dionne" userId="2c8b5af8-5ae7-4de9-8e00-b4b84072350a" providerId="ADAL" clId="{6F9D3A58-C5C5-44EA-8A4C-3BAEFB6CAB5C}" dt="2025-06-03T21:59:53.560" v="1135" actId="20577"/>
          <ac:spMkLst>
            <pc:docMk/>
            <pc:sldMk cId="4032242248" sldId="274"/>
            <ac:spMk id="13" creationId="{79C125A6-C847-075E-6FEE-39E68131FC73}"/>
          </ac:spMkLst>
        </pc:spChg>
        <pc:spChg chg="mod">
          <ac:chgData name="Myriam Dionne" userId="2c8b5af8-5ae7-4de9-8e00-b4b84072350a" providerId="ADAL" clId="{6F9D3A58-C5C5-44EA-8A4C-3BAEFB6CAB5C}" dt="2025-06-03T22:00:28.880" v="1157"/>
          <ac:spMkLst>
            <pc:docMk/>
            <pc:sldMk cId="4032242248" sldId="274"/>
            <ac:spMk id="14" creationId="{88A887AE-C704-790F-66C5-249FE42CA31D}"/>
          </ac:spMkLst>
        </pc:spChg>
        <pc:spChg chg="mod">
          <ac:chgData name="Myriam Dionne" userId="2c8b5af8-5ae7-4de9-8e00-b4b84072350a" providerId="ADAL" clId="{6F9D3A58-C5C5-44EA-8A4C-3BAEFB6CAB5C}" dt="2025-06-03T22:00:56.841" v="1176"/>
          <ac:spMkLst>
            <pc:docMk/>
            <pc:sldMk cId="4032242248" sldId="274"/>
            <ac:spMk id="15" creationId="{D4F75068-D32B-8A31-01FD-EBD484D72C93}"/>
          </ac:spMkLst>
        </pc:spChg>
        <pc:spChg chg="mod">
          <ac:chgData name="Myriam Dionne" userId="2c8b5af8-5ae7-4de9-8e00-b4b84072350a" providerId="ADAL" clId="{6F9D3A58-C5C5-44EA-8A4C-3BAEFB6CAB5C}" dt="2025-06-03T21:54:42.399" v="985"/>
          <ac:spMkLst>
            <pc:docMk/>
            <pc:sldMk cId="4032242248" sldId="274"/>
            <ac:spMk id="20" creationId="{FA0DE417-9BB4-C8F5-075A-DD551EA6A771}"/>
          </ac:spMkLst>
        </pc:spChg>
        <pc:spChg chg="mod">
          <ac:chgData name="Myriam Dionne" userId="2c8b5af8-5ae7-4de9-8e00-b4b84072350a" providerId="ADAL" clId="{6F9D3A58-C5C5-44EA-8A4C-3BAEFB6CAB5C}" dt="2025-06-03T21:57:13.251" v="1030" actId="20577"/>
          <ac:spMkLst>
            <pc:docMk/>
            <pc:sldMk cId="4032242248" sldId="274"/>
            <ac:spMk id="21" creationId="{471C72E9-1E8E-AE36-EF48-F372A09A850F}"/>
          </ac:spMkLst>
        </pc:spChg>
        <pc:spChg chg="mod">
          <ac:chgData name="Myriam Dionne" userId="2c8b5af8-5ae7-4de9-8e00-b4b84072350a" providerId="ADAL" clId="{6F9D3A58-C5C5-44EA-8A4C-3BAEFB6CAB5C}" dt="2025-06-03T21:58:37.789" v="1086" actId="14100"/>
          <ac:spMkLst>
            <pc:docMk/>
            <pc:sldMk cId="4032242248" sldId="274"/>
            <ac:spMk id="22" creationId="{DEB65D75-3A90-6EA6-3B5A-56242882A6DC}"/>
          </ac:spMkLst>
        </pc:spChg>
      </pc:sldChg>
    </pc:docChg>
  </pc:docChgLst>
  <pc:docChgLst>
    <pc:chgData name="Kathleen Boisclair" userId="0e0417f2-308a-4ffb-8a9a-d1518c8a26e5" providerId="ADAL" clId="{01CA8BC0-EC78-44B0-973C-0ABF0F54F550}"/>
    <pc:docChg chg="undo custSel modSld">
      <pc:chgData name="Kathleen Boisclair" userId="0e0417f2-308a-4ffb-8a9a-d1518c8a26e5" providerId="ADAL" clId="{01CA8BC0-EC78-44B0-973C-0ABF0F54F550}" dt="2025-05-29T20:30:32.137" v="37" actId="1076"/>
      <pc:docMkLst>
        <pc:docMk/>
      </pc:docMkLst>
      <pc:sldChg chg="addSp delSp modSp mod">
        <pc:chgData name="Kathleen Boisclair" userId="0e0417f2-308a-4ffb-8a9a-d1518c8a26e5" providerId="ADAL" clId="{01CA8BC0-EC78-44B0-973C-0ABF0F54F550}" dt="2025-05-29T20:29:00.502" v="25"/>
        <pc:sldMkLst>
          <pc:docMk/>
          <pc:sldMk cId="0" sldId="258"/>
        </pc:sldMkLst>
        <pc:picChg chg="add mod">
          <ac:chgData name="Kathleen Boisclair" userId="0e0417f2-308a-4ffb-8a9a-d1518c8a26e5" providerId="ADAL" clId="{01CA8BC0-EC78-44B0-973C-0ABF0F54F550}" dt="2025-05-29T20:29:00.502" v="25"/>
          <ac:picMkLst>
            <pc:docMk/>
            <pc:sldMk cId="0" sldId="258"/>
            <ac:picMk id="3" creationId="{5BA9A75B-3123-839B-0FFB-07E7E6ED74FA}"/>
          </ac:picMkLst>
        </pc:picChg>
      </pc:sldChg>
      <pc:sldChg chg="modSp mod">
        <pc:chgData name="Kathleen Boisclair" userId="0e0417f2-308a-4ffb-8a9a-d1518c8a26e5" providerId="ADAL" clId="{01CA8BC0-EC78-44B0-973C-0ABF0F54F550}" dt="2025-05-29T18:02:06.684" v="0" actId="14826"/>
        <pc:sldMkLst>
          <pc:docMk/>
          <pc:sldMk cId="0" sldId="259"/>
        </pc:sldMkLst>
        <pc:picChg chg="mod">
          <ac:chgData name="Kathleen Boisclair" userId="0e0417f2-308a-4ffb-8a9a-d1518c8a26e5" providerId="ADAL" clId="{01CA8BC0-EC78-44B0-973C-0ABF0F54F550}" dt="2025-05-29T18:02:06.684" v="0" actId="14826"/>
          <ac:picMkLst>
            <pc:docMk/>
            <pc:sldMk cId="0" sldId="259"/>
            <ac:picMk id="21" creationId="{80A63DC9-8CF4-566C-2BBB-1B3E21563EC0}"/>
          </ac:picMkLst>
        </pc:picChg>
      </pc:sldChg>
      <pc:sldChg chg="modSp">
        <pc:chgData name="Kathleen Boisclair" userId="0e0417f2-308a-4ffb-8a9a-d1518c8a26e5" providerId="ADAL" clId="{01CA8BC0-EC78-44B0-973C-0ABF0F54F550}" dt="2025-05-29T18:04:14.605" v="2" actId="14826"/>
        <pc:sldMkLst>
          <pc:docMk/>
          <pc:sldMk cId="0" sldId="262"/>
        </pc:sldMkLst>
        <pc:picChg chg="mod">
          <ac:chgData name="Kathleen Boisclair" userId="0e0417f2-308a-4ffb-8a9a-d1518c8a26e5" providerId="ADAL" clId="{01CA8BC0-EC78-44B0-973C-0ABF0F54F550}" dt="2025-05-29T18:04:14.605" v="2" actId="14826"/>
          <ac:picMkLst>
            <pc:docMk/>
            <pc:sldMk cId="0" sldId="262"/>
            <ac:picMk id="1026" creationId="{DF5B4AF4-1AF4-9490-D315-3C9F11E1CC1A}"/>
          </ac:picMkLst>
        </pc:picChg>
      </pc:sldChg>
      <pc:sldChg chg="addSp delSp modSp mod">
        <pc:chgData name="Kathleen Boisclair" userId="0e0417f2-308a-4ffb-8a9a-d1518c8a26e5" providerId="ADAL" clId="{01CA8BC0-EC78-44B0-973C-0ABF0F54F550}" dt="2025-05-29T20:30:16.239" v="33"/>
        <pc:sldMkLst>
          <pc:docMk/>
          <pc:sldMk cId="0" sldId="263"/>
        </pc:sldMkLst>
        <pc:picChg chg="add mod">
          <ac:chgData name="Kathleen Boisclair" userId="0e0417f2-308a-4ffb-8a9a-d1518c8a26e5" providerId="ADAL" clId="{01CA8BC0-EC78-44B0-973C-0ABF0F54F550}" dt="2025-05-29T20:30:16.239" v="33"/>
          <ac:picMkLst>
            <pc:docMk/>
            <pc:sldMk cId="0" sldId="263"/>
            <ac:picMk id="2" creationId="{0536FFA8-1FFF-8C6F-B8B9-49B81C70E2F4}"/>
          </ac:picMkLst>
        </pc:picChg>
      </pc:sldChg>
      <pc:sldChg chg="addSp delSp modSp mod">
        <pc:chgData name="Kathleen Boisclair" userId="0e0417f2-308a-4ffb-8a9a-d1518c8a26e5" providerId="ADAL" clId="{01CA8BC0-EC78-44B0-973C-0ABF0F54F550}" dt="2025-05-29T20:30:32.137" v="37" actId="1076"/>
        <pc:sldMkLst>
          <pc:docMk/>
          <pc:sldMk cId="0" sldId="264"/>
        </pc:sldMkLst>
        <pc:picChg chg="add mod">
          <ac:chgData name="Kathleen Boisclair" userId="0e0417f2-308a-4ffb-8a9a-d1518c8a26e5" providerId="ADAL" clId="{01CA8BC0-EC78-44B0-973C-0ABF0F54F550}" dt="2025-05-29T20:30:32.137" v="37" actId="1076"/>
          <ac:picMkLst>
            <pc:docMk/>
            <pc:sldMk cId="0" sldId="264"/>
            <ac:picMk id="3" creationId="{2926D7BF-2C21-AAF7-0C4C-B109A1C4D6BA}"/>
          </ac:picMkLst>
        </pc:picChg>
      </pc:sldChg>
      <pc:sldChg chg="addSp delSp modSp mod">
        <pc:chgData name="Kathleen Boisclair" userId="0e0417f2-308a-4ffb-8a9a-d1518c8a26e5" providerId="ADAL" clId="{01CA8BC0-EC78-44B0-973C-0ABF0F54F550}" dt="2025-05-29T20:27:41.001" v="23" actId="167"/>
        <pc:sldMkLst>
          <pc:docMk/>
          <pc:sldMk cId="3067291760" sldId="269"/>
        </pc:sldMkLst>
        <pc:picChg chg="add mod ord modCrop">
          <ac:chgData name="Kathleen Boisclair" userId="0e0417f2-308a-4ffb-8a9a-d1518c8a26e5" providerId="ADAL" clId="{01CA8BC0-EC78-44B0-973C-0ABF0F54F550}" dt="2025-05-29T20:27:41.001" v="23" actId="167"/>
          <ac:picMkLst>
            <pc:docMk/>
            <pc:sldMk cId="3067291760" sldId="269"/>
            <ac:picMk id="8" creationId="{D6A65BAE-59FC-A939-803F-13B0F9FD0359}"/>
          </ac:picMkLst>
        </pc:picChg>
      </pc:sldChg>
      <pc:sldChg chg="addSp delSp modSp mod">
        <pc:chgData name="Kathleen Boisclair" userId="0e0417f2-308a-4ffb-8a9a-d1518c8a26e5" providerId="ADAL" clId="{01CA8BC0-EC78-44B0-973C-0ABF0F54F550}" dt="2025-05-29T20:29:28.571" v="31" actId="1076"/>
        <pc:sldMkLst>
          <pc:docMk/>
          <pc:sldMk cId="4032242248" sldId="274"/>
        </pc:sldMkLst>
        <pc:picChg chg="add mod">
          <ac:chgData name="Kathleen Boisclair" userId="0e0417f2-308a-4ffb-8a9a-d1518c8a26e5" providerId="ADAL" clId="{01CA8BC0-EC78-44B0-973C-0ABF0F54F550}" dt="2025-05-29T20:29:28.571" v="31" actId="1076"/>
          <ac:picMkLst>
            <pc:docMk/>
            <pc:sldMk cId="4032242248" sldId="274"/>
            <ac:picMk id="4" creationId="{908306E6-8C6B-8AA4-275C-62E39BCA7BC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7F8539-98AE-4BC1-868F-C584F7B94C9B}" type="datetimeFigureOut">
              <a:rPr lang="fr-CA" smtClean="0"/>
              <a:t>2025-07-17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55DE63-D91A-46A5-8F9E-86962CE22D5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6230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55DE63-D91A-46A5-8F9E-86962CE22D56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3413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55DE63-D91A-46A5-8F9E-86962CE22D56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84018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55DE63-D91A-46A5-8F9E-86962CE22D56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01561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55DE63-D91A-46A5-8F9E-86962CE22D56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63396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55DE63-D91A-46A5-8F9E-86962CE22D56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36860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55DE63-D91A-46A5-8F9E-86962CE22D56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12870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55DE63-D91A-46A5-8F9E-86962CE22D56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17663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55DE63-D91A-46A5-8F9E-86962CE22D56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52571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55DE63-D91A-46A5-8F9E-86962CE22D56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70188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55DE63-D91A-46A5-8F9E-86962CE22D56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64377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1680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900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5552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5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>
            <a:extLst>
              <a:ext uri="{FF2B5EF4-FFF2-40B4-BE49-F238E27FC236}">
                <a16:creationId xmlns:a16="http://schemas.microsoft.com/office/drawing/2014/main" id="{3E66F9EE-AC68-9A86-9933-C79D6F808A34}"/>
              </a:ext>
            </a:extLst>
          </p:cNvPr>
          <p:cNvSpPr txBox="1"/>
          <p:nvPr/>
        </p:nvSpPr>
        <p:spPr>
          <a:xfrm>
            <a:off x="1300209" y="4058008"/>
            <a:ext cx="814387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fr-CA" sz="5400" b="1" noProof="0" dirty="0" err="1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Employee</a:t>
            </a:r>
            <a:r>
              <a:rPr lang="fr-CA" sz="5400" b="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fr-CA" sz="5400" b="1" noProof="0" dirty="0" err="1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Experience</a:t>
            </a:r>
            <a:r>
              <a:rPr lang="fr-CA" sz="5400" b="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 Survey Process</a:t>
            </a:r>
            <a:endParaRPr lang="fr-CA" sz="5400" b="1" u="none" strike="noStrike" noProof="0" dirty="0">
              <a:solidFill>
                <a:srgbClr val="02235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A37B9845-385E-EC25-A042-3A3424AD5BE1}"/>
              </a:ext>
            </a:extLst>
          </p:cNvPr>
          <p:cNvSpPr txBox="1"/>
          <p:nvPr/>
        </p:nvSpPr>
        <p:spPr>
          <a:xfrm>
            <a:off x="1300209" y="3375697"/>
            <a:ext cx="6123161" cy="366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1"/>
              </a:lnSpc>
            </a:pPr>
            <a:r>
              <a:rPr lang="fr-CA" sz="2058" b="1" spc="356" noProof="0" dirty="0">
                <a:solidFill>
                  <a:schemeClr val="accent1"/>
                </a:solidFill>
                <a:latin typeface="Poppins Bold"/>
                <a:ea typeface="Poppins Bold"/>
                <a:cs typeface="Poppins Bold"/>
                <a:sym typeface="Poppins Bold"/>
              </a:rPr>
              <a:t>ORGANIZATIONAL PRESENTATION</a:t>
            </a:r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ED728B9A-5DBC-2474-D6E7-AD0AB97EB611}"/>
              </a:ext>
            </a:extLst>
          </p:cNvPr>
          <p:cNvSpPr txBox="1"/>
          <p:nvPr/>
        </p:nvSpPr>
        <p:spPr>
          <a:xfrm>
            <a:off x="1300209" y="7513644"/>
            <a:ext cx="6325170" cy="4314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-172216">
              <a:lnSpc>
                <a:spcPts val="3484"/>
              </a:lnSpc>
            </a:pPr>
            <a:r>
              <a:rPr lang="fr-CA" sz="2639" dirty="0">
                <a:solidFill>
                  <a:schemeClr val="accent3"/>
                </a:solidFill>
                <a:ea typeface="Poppins"/>
                <a:cs typeface="Poppins"/>
                <a:sym typeface="Poppins"/>
              </a:rPr>
              <a:t>[Date of </a:t>
            </a:r>
            <a:r>
              <a:rPr lang="fr-CA" sz="2639" dirty="0" err="1">
                <a:solidFill>
                  <a:schemeClr val="accent3"/>
                </a:solidFill>
                <a:ea typeface="Poppins"/>
                <a:cs typeface="Poppins"/>
                <a:sym typeface="Poppins"/>
              </a:rPr>
              <a:t>presentation</a:t>
            </a:r>
            <a:r>
              <a:rPr lang="fr-CA" sz="2639" dirty="0">
                <a:solidFill>
                  <a:schemeClr val="accent3"/>
                </a:solidFill>
                <a:ea typeface="Poppins"/>
                <a:cs typeface="Poppins"/>
                <a:sym typeface="Poppins"/>
              </a:rPr>
              <a:t>]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6DB3B1D-D215-02C9-A5A3-77765749B0AE}"/>
              </a:ext>
            </a:extLst>
          </p:cNvPr>
          <p:cNvSpPr txBox="1"/>
          <p:nvPr/>
        </p:nvSpPr>
        <p:spPr>
          <a:xfrm>
            <a:off x="1300209" y="6057900"/>
            <a:ext cx="7843791" cy="10256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12"/>
              </a:lnSpc>
            </a:pPr>
            <a:r>
              <a:rPr lang="en-US" sz="2937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Let’s create a workplace experience that reflects and inspires us! </a:t>
            </a:r>
            <a:r>
              <a:rPr lang="fr-CA" sz="2937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🚀</a:t>
            </a:r>
          </a:p>
        </p:txBody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46BBB76A-6AA5-DD64-2BF0-882D7F9F5453}"/>
              </a:ext>
            </a:extLst>
          </p:cNvPr>
          <p:cNvGrpSpPr/>
          <p:nvPr/>
        </p:nvGrpSpPr>
        <p:grpSpPr>
          <a:xfrm>
            <a:off x="10447262" y="857250"/>
            <a:ext cx="8379576" cy="8800784"/>
            <a:chOff x="0" y="0"/>
            <a:chExt cx="1221033" cy="1282409"/>
          </a:xfrm>
        </p:grpSpPr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2DF779BF-39EC-E716-18E8-2565820EF6F2}"/>
                </a:ext>
              </a:extLst>
            </p:cNvPr>
            <p:cNvSpPr/>
            <p:nvPr/>
          </p:nvSpPr>
          <p:spPr>
            <a:xfrm>
              <a:off x="0" y="0"/>
              <a:ext cx="1221033" cy="1282409"/>
            </a:xfrm>
            <a:custGeom>
              <a:avLst/>
              <a:gdLst/>
              <a:ahLst/>
              <a:cxnLst/>
              <a:rect l="l" t="t" r="r" b="b"/>
              <a:pathLst>
                <a:path w="1221033" h="1282409">
                  <a:moveTo>
                    <a:pt x="66521" y="0"/>
                  </a:moveTo>
                  <a:lnTo>
                    <a:pt x="1154512" y="0"/>
                  </a:lnTo>
                  <a:cubicBezTo>
                    <a:pt x="1172154" y="0"/>
                    <a:pt x="1189074" y="7008"/>
                    <a:pt x="1201549" y="19484"/>
                  </a:cubicBezTo>
                  <a:cubicBezTo>
                    <a:pt x="1214024" y="31959"/>
                    <a:pt x="1221033" y="48879"/>
                    <a:pt x="1221033" y="66521"/>
                  </a:cubicBezTo>
                  <a:lnTo>
                    <a:pt x="1221033" y="1215888"/>
                  </a:lnTo>
                  <a:cubicBezTo>
                    <a:pt x="1221033" y="1233531"/>
                    <a:pt x="1214024" y="1250451"/>
                    <a:pt x="1201549" y="1262926"/>
                  </a:cubicBezTo>
                  <a:cubicBezTo>
                    <a:pt x="1189074" y="1275401"/>
                    <a:pt x="1172154" y="1282409"/>
                    <a:pt x="1154512" y="1282409"/>
                  </a:cubicBezTo>
                  <a:lnTo>
                    <a:pt x="66521" y="1282409"/>
                  </a:lnTo>
                  <a:cubicBezTo>
                    <a:pt x="48879" y="1282409"/>
                    <a:pt x="31959" y="1275401"/>
                    <a:pt x="19484" y="1262926"/>
                  </a:cubicBezTo>
                  <a:cubicBezTo>
                    <a:pt x="7008" y="1250451"/>
                    <a:pt x="0" y="1233531"/>
                    <a:pt x="0" y="1215888"/>
                  </a:cubicBezTo>
                  <a:lnTo>
                    <a:pt x="0" y="66521"/>
                  </a:lnTo>
                  <a:cubicBezTo>
                    <a:pt x="0" y="48879"/>
                    <a:pt x="7008" y="31959"/>
                    <a:pt x="19484" y="19484"/>
                  </a:cubicBezTo>
                  <a:cubicBezTo>
                    <a:pt x="31959" y="7008"/>
                    <a:pt x="48879" y="0"/>
                    <a:pt x="66521" y="0"/>
                  </a:cubicBezTo>
                  <a:close/>
                </a:path>
              </a:pathLst>
            </a:custGeom>
            <a:blipFill>
              <a:blip r:embed="rId2"/>
              <a:stretch>
                <a:fillRect t="-21455" b="-21455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fr-CA" noProof="0" dirty="0"/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F4C292B3-1223-68A1-E004-85E9BC56C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91404"/>
            <a:ext cx="5181600" cy="136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35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1447800" y="5905500"/>
            <a:ext cx="7141106" cy="193873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l">
              <a:spcAft>
                <a:spcPts val="1200"/>
              </a:spcAft>
            </a:pPr>
            <a:r>
              <a:rPr lang="fr-CA" sz="3600" b="1" spc="2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Mobilization</a:t>
            </a:r>
            <a:r>
              <a:rPr lang="fr-CA" sz="36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fr-CA" sz="3600" b="1" spc="2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is</a:t>
            </a:r>
            <a:r>
              <a:rPr lang="fr-CA" sz="36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a </a:t>
            </a:r>
            <a:r>
              <a:rPr lang="fr-CA" sz="3600" b="1" spc="2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shared</a:t>
            </a:r>
            <a:r>
              <a:rPr lang="fr-CA" sz="36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fr-CA" sz="3600" b="1" spc="2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responsability</a:t>
            </a:r>
            <a:r>
              <a:rPr lang="fr-CA" sz="36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!</a:t>
            </a:r>
          </a:p>
          <a:p>
            <a:pPr algn="l"/>
            <a:r>
              <a:rPr lang="fr-CA" sz="2199" b="1" spc="2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Everyone</a:t>
            </a:r>
            <a:r>
              <a:rPr lang="fr-CA" sz="2199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has a </a:t>
            </a:r>
            <a:r>
              <a:rPr lang="fr-CA" sz="2199" b="1" spc="2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role</a:t>
            </a:r>
            <a:r>
              <a:rPr lang="fr-CA" sz="2199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to </a:t>
            </a:r>
            <a:r>
              <a:rPr lang="fr-CA" sz="2199" b="1" spc="2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play</a:t>
            </a:r>
            <a:r>
              <a:rPr lang="fr-CA" sz="2199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in building a </a:t>
            </a:r>
            <a:r>
              <a:rPr lang="fr-CA" sz="2199" b="1" spc="2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workplace</a:t>
            </a:r>
            <a:r>
              <a:rPr lang="fr-CA" sz="2199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fr-CA" sz="2199" b="1" spc="2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that</a:t>
            </a:r>
            <a:r>
              <a:rPr lang="fr-CA" sz="2199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fr-CA" sz="2199" b="1" spc="2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reflects</a:t>
            </a:r>
            <a:r>
              <a:rPr lang="fr-CA" sz="2199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and inspires us.🚀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65427" y="2552700"/>
            <a:ext cx="7306220" cy="2141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69967" lvl="1" indent="-284983" algn="l">
              <a:spcAft>
                <a:spcPts val="3600"/>
              </a:spcAft>
              <a:buFont typeface="Arial"/>
              <a:buChar char="•"/>
            </a:pPr>
            <a:r>
              <a:rPr lang="fr-CA" sz="2639" u="none" strike="noStrike" noProof="0" dirty="0" err="1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Results</a:t>
            </a:r>
            <a:r>
              <a:rPr lang="fr-CA" sz="2639" u="none" strike="noStrike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fr-CA" sz="2639" u="none" strike="noStrike" noProof="0" dirty="0" err="1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analysis</a:t>
            </a:r>
            <a:r>
              <a:rPr lang="fr-CA" sz="2639" u="none" strike="noStrike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[Date to date]</a:t>
            </a:r>
          </a:p>
          <a:p>
            <a:pPr marL="569967" lvl="1" indent="-284983" algn="l">
              <a:spcAft>
                <a:spcPts val="3600"/>
              </a:spcAft>
              <a:buFont typeface="Arial"/>
              <a:buChar char="•"/>
            </a:pPr>
            <a:r>
              <a:rPr lang="fr-CA" sz="2639" dirty="0" err="1">
                <a:solidFill>
                  <a:srgbClr val="022351"/>
                </a:solidFill>
                <a:latin typeface="Poppins"/>
                <a:cs typeface="Poppins"/>
              </a:rPr>
              <a:t>Highlighting</a:t>
            </a:r>
            <a:r>
              <a:rPr lang="fr-CA" sz="2639" dirty="0">
                <a:solidFill>
                  <a:srgbClr val="022351"/>
                </a:solidFill>
                <a:latin typeface="Poppins"/>
                <a:cs typeface="Poppins"/>
              </a:rPr>
              <a:t> </a:t>
            </a:r>
            <a:r>
              <a:rPr lang="fr-CA" sz="2639" dirty="0" err="1">
                <a:solidFill>
                  <a:srgbClr val="022351"/>
                </a:solidFill>
                <a:latin typeface="Poppins"/>
                <a:cs typeface="Poppins"/>
              </a:rPr>
              <a:t>our</a:t>
            </a:r>
            <a:r>
              <a:rPr lang="fr-CA" sz="2639" dirty="0">
                <a:solidFill>
                  <a:srgbClr val="022351"/>
                </a:solidFill>
                <a:latin typeface="Poppins"/>
                <a:cs typeface="Poppins"/>
              </a:rPr>
              <a:t> collective </a:t>
            </a:r>
            <a:r>
              <a:rPr lang="fr-CA" sz="2639" dirty="0" err="1">
                <a:solidFill>
                  <a:srgbClr val="022351"/>
                </a:solidFill>
                <a:latin typeface="Poppins"/>
                <a:cs typeface="Poppins"/>
              </a:rPr>
              <a:t>strengths</a:t>
            </a:r>
            <a:endParaRPr lang="fr-CA" sz="2639" dirty="0">
              <a:solidFill>
                <a:srgbClr val="022351"/>
              </a:solidFill>
              <a:latin typeface="Poppins"/>
              <a:cs typeface="Poppins"/>
            </a:endParaRPr>
          </a:p>
          <a:p>
            <a:pPr marL="569967" lvl="1" indent="-284983" algn="l">
              <a:spcAft>
                <a:spcPts val="3600"/>
              </a:spcAft>
              <a:buFont typeface="Arial"/>
              <a:buChar char="•"/>
            </a:pPr>
            <a:r>
              <a:rPr lang="en-US" sz="2639" u="none" strike="noStrike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Action plan to address raised concerns</a:t>
            </a:r>
            <a:endParaRPr lang="fr-CA" sz="2639" u="none" strike="noStrike" noProof="0" dirty="0">
              <a:solidFill>
                <a:srgbClr val="02235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51980" y="1104900"/>
            <a:ext cx="8292447" cy="8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7"/>
              </a:lnSpc>
            </a:pPr>
            <a:r>
              <a:rPr lang="fr-CA" sz="6399" b="1" noProof="0" dirty="0">
                <a:solidFill>
                  <a:srgbClr val="022351"/>
                </a:solidFill>
                <a:latin typeface="+mj-lt"/>
                <a:ea typeface="Poppins Medium Bold"/>
                <a:cs typeface="Poppins Medium Bold"/>
                <a:sym typeface="Poppins Medium Bold"/>
              </a:rPr>
              <a:t>Next </a:t>
            </a:r>
            <a:r>
              <a:rPr lang="fr-CA" sz="6399" b="1" noProof="0" dirty="0" err="1">
                <a:solidFill>
                  <a:srgbClr val="022351"/>
                </a:solidFill>
                <a:latin typeface="+mj-lt"/>
                <a:ea typeface="Poppins Medium Bold"/>
                <a:cs typeface="Poppins Medium Bold"/>
                <a:sym typeface="Poppins Medium Bold"/>
              </a:rPr>
              <a:t>Steps</a:t>
            </a:r>
            <a:endParaRPr lang="fr-CA" sz="6399" b="1" noProof="0" dirty="0">
              <a:solidFill>
                <a:srgbClr val="022351"/>
              </a:solidFill>
              <a:latin typeface="+mj-lt"/>
              <a:ea typeface="Poppins Medium Bold"/>
              <a:cs typeface="Poppins Medium Bold"/>
              <a:sym typeface="Poppins Medium Bold"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DF311523-CFFD-7534-1A59-5137EB910EAA}"/>
              </a:ext>
            </a:extLst>
          </p:cNvPr>
          <p:cNvSpPr/>
          <p:nvPr/>
        </p:nvSpPr>
        <p:spPr>
          <a:xfrm>
            <a:off x="17245730" y="190500"/>
            <a:ext cx="1005515" cy="817819"/>
          </a:xfrm>
          <a:custGeom>
            <a:avLst/>
            <a:gdLst/>
            <a:ahLst/>
            <a:cxnLst/>
            <a:rect l="l" t="t" r="r" b="b"/>
            <a:pathLst>
              <a:path w="1005515" h="817819">
                <a:moveTo>
                  <a:pt x="0" y="0"/>
                </a:moveTo>
                <a:lnTo>
                  <a:pt x="1005515" y="0"/>
                </a:lnTo>
                <a:lnTo>
                  <a:pt x="1005515" y="817819"/>
                </a:lnTo>
                <a:lnTo>
                  <a:pt x="0" y="8178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926D7BF-2C21-AAF7-0C4C-B109A1C4D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2552700"/>
            <a:ext cx="9650804" cy="617578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80B6690-03B1-C3F3-44F4-E5962DE13981}"/>
              </a:ext>
            </a:extLst>
          </p:cNvPr>
          <p:cNvSpPr txBox="1"/>
          <p:nvPr/>
        </p:nvSpPr>
        <p:spPr>
          <a:xfrm>
            <a:off x="1371600" y="4516565"/>
            <a:ext cx="7506146" cy="1253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549"/>
              </a:lnSpc>
              <a:spcBef>
                <a:spcPct val="0"/>
              </a:spcBef>
            </a:pPr>
            <a:r>
              <a:rPr lang="fr-CA" sz="8842" b="1" u="none" strike="noStrike" noProof="0" dirty="0">
                <a:solidFill>
                  <a:srgbClr val="022351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Q&amp;A Session</a:t>
            </a:r>
          </a:p>
        </p:txBody>
      </p:sp>
      <p:grpSp>
        <p:nvGrpSpPr>
          <p:cNvPr id="4" name="Group 7">
            <a:extLst>
              <a:ext uri="{FF2B5EF4-FFF2-40B4-BE49-F238E27FC236}">
                <a16:creationId xmlns:a16="http://schemas.microsoft.com/office/drawing/2014/main" id="{5EDE2C71-8C62-4DE3-4A36-26FB7E606654}"/>
              </a:ext>
            </a:extLst>
          </p:cNvPr>
          <p:cNvGrpSpPr/>
          <p:nvPr/>
        </p:nvGrpSpPr>
        <p:grpSpPr>
          <a:xfrm>
            <a:off x="10363200" y="743108"/>
            <a:ext cx="8379576" cy="8800784"/>
            <a:chOff x="0" y="0"/>
            <a:chExt cx="1221033" cy="1282409"/>
          </a:xfrm>
        </p:grpSpPr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D9DB0281-9422-36F3-8F44-A3446B487B6B}"/>
                </a:ext>
              </a:extLst>
            </p:cNvPr>
            <p:cNvSpPr/>
            <p:nvPr/>
          </p:nvSpPr>
          <p:spPr>
            <a:xfrm>
              <a:off x="0" y="0"/>
              <a:ext cx="1221033" cy="1282409"/>
            </a:xfrm>
            <a:custGeom>
              <a:avLst/>
              <a:gdLst/>
              <a:ahLst/>
              <a:cxnLst/>
              <a:rect l="l" t="t" r="r" b="b"/>
              <a:pathLst>
                <a:path w="1221033" h="1282409">
                  <a:moveTo>
                    <a:pt x="66521" y="0"/>
                  </a:moveTo>
                  <a:lnTo>
                    <a:pt x="1154512" y="0"/>
                  </a:lnTo>
                  <a:cubicBezTo>
                    <a:pt x="1172154" y="0"/>
                    <a:pt x="1189074" y="7008"/>
                    <a:pt x="1201549" y="19484"/>
                  </a:cubicBezTo>
                  <a:cubicBezTo>
                    <a:pt x="1214024" y="31959"/>
                    <a:pt x="1221033" y="48879"/>
                    <a:pt x="1221033" y="66521"/>
                  </a:cubicBezTo>
                  <a:lnTo>
                    <a:pt x="1221033" y="1215888"/>
                  </a:lnTo>
                  <a:cubicBezTo>
                    <a:pt x="1221033" y="1233531"/>
                    <a:pt x="1214024" y="1250451"/>
                    <a:pt x="1201549" y="1262926"/>
                  </a:cubicBezTo>
                  <a:cubicBezTo>
                    <a:pt x="1189074" y="1275401"/>
                    <a:pt x="1172154" y="1282409"/>
                    <a:pt x="1154512" y="1282409"/>
                  </a:cubicBezTo>
                  <a:lnTo>
                    <a:pt x="66521" y="1282409"/>
                  </a:lnTo>
                  <a:cubicBezTo>
                    <a:pt x="48879" y="1282409"/>
                    <a:pt x="31959" y="1275401"/>
                    <a:pt x="19484" y="1262926"/>
                  </a:cubicBezTo>
                  <a:cubicBezTo>
                    <a:pt x="7008" y="1250451"/>
                    <a:pt x="0" y="1233531"/>
                    <a:pt x="0" y="1215888"/>
                  </a:cubicBezTo>
                  <a:lnTo>
                    <a:pt x="0" y="66521"/>
                  </a:lnTo>
                  <a:cubicBezTo>
                    <a:pt x="0" y="48879"/>
                    <a:pt x="7008" y="31959"/>
                    <a:pt x="19484" y="19484"/>
                  </a:cubicBezTo>
                  <a:cubicBezTo>
                    <a:pt x="31959" y="7008"/>
                    <a:pt x="48879" y="0"/>
                    <a:pt x="66521" y="0"/>
                  </a:cubicBezTo>
                  <a:close/>
                </a:path>
              </a:pathLst>
            </a:cu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 l="-52000" t="2000" r="-42000" b="-21455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fr-CA" noProof="0" dirty="0"/>
            </a:p>
          </p:txBody>
        </p:sp>
      </p:grpSp>
      <p:sp>
        <p:nvSpPr>
          <p:cNvPr id="3" name="Freeform 4">
            <a:extLst>
              <a:ext uri="{FF2B5EF4-FFF2-40B4-BE49-F238E27FC236}">
                <a16:creationId xmlns:a16="http://schemas.microsoft.com/office/drawing/2014/main" id="{4F138FBC-36DC-8087-0F10-DFE1C967E41D}"/>
              </a:ext>
            </a:extLst>
          </p:cNvPr>
          <p:cNvSpPr/>
          <p:nvPr/>
        </p:nvSpPr>
        <p:spPr>
          <a:xfrm>
            <a:off x="9860442" y="761486"/>
            <a:ext cx="1005515" cy="817819"/>
          </a:xfrm>
          <a:custGeom>
            <a:avLst/>
            <a:gdLst/>
            <a:ahLst/>
            <a:cxnLst/>
            <a:rect l="l" t="t" r="r" b="b"/>
            <a:pathLst>
              <a:path w="1005515" h="817819">
                <a:moveTo>
                  <a:pt x="0" y="0"/>
                </a:moveTo>
                <a:lnTo>
                  <a:pt x="1005515" y="0"/>
                </a:lnTo>
                <a:lnTo>
                  <a:pt x="1005515" y="817819"/>
                </a:lnTo>
                <a:lnTo>
                  <a:pt x="0" y="8178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1494788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6A65BAE-59FC-A939-803F-13B0F9FD03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897"/>
          <a:stretch>
            <a:fillRect/>
          </a:stretch>
        </p:blipFill>
        <p:spPr>
          <a:xfrm>
            <a:off x="10439401" y="2843139"/>
            <a:ext cx="7848600" cy="7443861"/>
          </a:xfrm>
          <a:prstGeom prst="rect">
            <a:avLst/>
          </a:prstGeom>
        </p:spPr>
      </p:pic>
      <p:sp>
        <p:nvSpPr>
          <p:cNvPr id="6" name="TextBox 24">
            <a:extLst>
              <a:ext uri="{FF2B5EF4-FFF2-40B4-BE49-F238E27FC236}">
                <a16:creationId xmlns:a16="http://schemas.microsoft.com/office/drawing/2014/main" id="{B75C87CB-04A5-0CFD-F309-A80578CA23F9}"/>
              </a:ext>
            </a:extLst>
          </p:cNvPr>
          <p:cNvSpPr txBox="1"/>
          <p:nvPr/>
        </p:nvSpPr>
        <p:spPr>
          <a:xfrm>
            <a:off x="1202678" y="876300"/>
            <a:ext cx="12846976" cy="939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45"/>
              </a:lnSpc>
            </a:pPr>
            <a:r>
              <a:rPr lang="fr-CA" sz="5532" b="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Why</a:t>
            </a:r>
            <a:r>
              <a:rPr lang="fr-CA" sz="5532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Team </a:t>
            </a:r>
            <a:r>
              <a:rPr lang="fr-CA" sz="5532" b="1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U</a:t>
            </a:r>
            <a:r>
              <a:rPr lang="fr-CA" sz="5532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p W</a:t>
            </a:r>
            <a:r>
              <a:rPr lang="fr-CA" sz="5532" b="1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ith</a:t>
            </a:r>
            <a:r>
              <a:rPr lang="fr-CA" sz="5532" b="1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fr-CA" sz="5532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Amélio?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1CD7FAB4-E650-D612-2134-3F5B0ABEA6C1}"/>
              </a:ext>
            </a:extLst>
          </p:cNvPr>
          <p:cNvSpPr txBox="1"/>
          <p:nvPr/>
        </p:nvSpPr>
        <p:spPr>
          <a:xfrm>
            <a:off x="1600200" y="2400300"/>
            <a:ext cx="9829800" cy="1623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08"/>
              </a:lnSpc>
              <a:spcAft>
                <a:spcPts val="600"/>
              </a:spcAft>
            </a:pPr>
            <a:r>
              <a:rPr lang="fr-CA" sz="2505" b="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Because</a:t>
            </a:r>
            <a:r>
              <a:rPr lang="fr-CA" sz="2505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fr-CA" sz="2505" b="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your</a:t>
            </a:r>
            <a:r>
              <a:rPr lang="fr-CA" sz="2505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opinion </a:t>
            </a:r>
            <a:r>
              <a:rPr lang="fr-CA" sz="2505" b="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matters</a:t>
            </a:r>
            <a:r>
              <a:rPr lang="fr-CA" sz="2505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ts val="2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Amélio is a survey platform designed to give teams a voice. In just a few minutes, you can share what you experience, what you appreciate, and what you’d like to see evolve.</a:t>
            </a:r>
            <a:endParaRPr lang="fr-CA" sz="2505" b="1" noProof="0" dirty="0">
              <a:solidFill>
                <a:srgbClr val="022351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AA6524F6-2034-510C-E8EB-BCF0DB428FE2}"/>
              </a:ext>
            </a:extLst>
          </p:cNvPr>
          <p:cNvSpPr txBox="1"/>
          <p:nvPr/>
        </p:nvSpPr>
        <p:spPr>
          <a:xfrm>
            <a:off x="1600200" y="4890132"/>
            <a:ext cx="7848600" cy="18643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08"/>
              </a:lnSpc>
            </a:pPr>
            <a:r>
              <a:rPr lang="fr-CA" sz="2505" b="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Your</a:t>
            </a:r>
            <a:r>
              <a:rPr lang="fr-CA" sz="2505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fr-CA" sz="2505" b="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answers</a:t>
            </a:r>
            <a:r>
              <a:rPr lang="fr-CA" sz="2505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help us:</a:t>
            </a:r>
          </a:p>
          <a:p>
            <a:pPr lvl="0">
              <a:lnSpc>
                <a:spcPts val="3822"/>
              </a:lnSpc>
              <a:buClr>
                <a:srgbClr val="10CFBD"/>
              </a:buClr>
              <a:defRPr/>
            </a:pPr>
            <a:r>
              <a:rPr lang="fr-CA" sz="2800" spc="21" dirty="0">
                <a:solidFill>
                  <a:srgbClr val="10CFBD"/>
                </a:solidFill>
                <a:ea typeface="Poppins"/>
                <a:cs typeface="Poppins"/>
                <a:sym typeface="Poppins"/>
              </a:rPr>
              <a:t>✔</a:t>
            </a:r>
            <a:r>
              <a:rPr lang="fr-CA" sz="2000" spc="21" dirty="0">
                <a:solidFill>
                  <a:srgbClr val="10CFBD"/>
                </a:solidFill>
                <a:ea typeface="Poppins"/>
                <a:cs typeface="Poppins"/>
                <a:sym typeface="Poppins"/>
              </a:rPr>
              <a:t> </a:t>
            </a:r>
            <a:r>
              <a:rPr kumimoji="0" lang="fr-CA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better</a:t>
            </a:r>
            <a:r>
              <a:rPr kumimoji="0" lang="fr-CA" sz="2100" b="0" i="0" u="none" strike="noStrike" kern="1200" cap="none" spc="0" normalizeH="0" baseline="0" noProof="0" dirty="0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fr-CA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understand</a:t>
            </a:r>
            <a:r>
              <a:rPr kumimoji="0" lang="fr-CA" sz="2100" b="0" i="0" u="none" strike="noStrike" kern="1200" cap="none" spc="0" normalizeH="0" baseline="0" noProof="0" dirty="0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fr-CA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you</a:t>
            </a:r>
            <a:r>
              <a:rPr lang="fr-CA" sz="210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r reality</a:t>
            </a:r>
            <a:endParaRPr kumimoji="0" lang="fr-CA" sz="2100" b="0" i="0" u="none" strike="noStrike" kern="1200" cap="none" spc="0" normalizeH="0" baseline="0" noProof="0" dirty="0">
              <a:ln>
                <a:noFill/>
              </a:ln>
              <a:solidFill>
                <a:srgbClr val="022351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lvl="0">
              <a:lnSpc>
                <a:spcPts val="3822"/>
              </a:lnSpc>
              <a:buClr>
                <a:srgbClr val="10CFBD"/>
              </a:buClr>
              <a:defRPr/>
            </a:pPr>
            <a:r>
              <a:rPr lang="fr-CA" sz="2800" spc="21" dirty="0">
                <a:solidFill>
                  <a:srgbClr val="10CFBD"/>
                </a:solidFill>
                <a:ea typeface="Poppins"/>
                <a:cs typeface="Poppins"/>
                <a:sym typeface="Poppins"/>
              </a:rPr>
              <a:t>✔</a:t>
            </a:r>
            <a:r>
              <a:rPr lang="fr-CA" sz="2000" spc="21" dirty="0">
                <a:solidFill>
                  <a:srgbClr val="10CFBD"/>
                </a:solidFill>
                <a:ea typeface="Poppins"/>
                <a:cs typeface="Poppins"/>
                <a:sym typeface="Poppins"/>
              </a:rPr>
              <a:t> </a:t>
            </a:r>
            <a:r>
              <a:rPr kumimoji="0" lang="fr-CA" sz="2100" b="0" i="0" u="none" strike="noStrike" kern="1200" cap="none" spc="0" normalizeH="0" baseline="0" noProof="0" dirty="0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highlight </a:t>
            </a:r>
            <a:r>
              <a:rPr kumimoji="0" lang="fr-CA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what’s</a:t>
            </a:r>
            <a:r>
              <a:rPr kumimoji="0" lang="fr-CA" sz="2100" b="0" i="0" u="none" strike="noStrike" kern="1200" cap="none" spc="0" normalizeH="0" baseline="0" noProof="0" dirty="0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fr-CA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working</a:t>
            </a:r>
            <a:r>
              <a:rPr kumimoji="0" lang="fr-CA" sz="2100" b="0" i="0" u="none" strike="noStrike" kern="1200" cap="none" spc="0" normalizeH="0" baseline="0" noProof="0" dirty="0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fr-CA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well</a:t>
            </a:r>
            <a:endParaRPr kumimoji="0" lang="fr-CA" sz="2100" b="0" i="0" u="none" strike="noStrike" kern="1200" cap="none" spc="0" normalizeH="0" baseline="0" noProof="0" dirty="0">
              <a:ln>
                <a:noFill/>
              </a:ln>
              <a:solidFill>
                <a:srgbClr val="022351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lvl="0">
              <a:lnSpc>
                <a:spcPts val="3822"/>
              </a:lnSpc>
              <a:buClr>
                <a:srgbClr val="10CFBD"/>
              </a:buClr>
              <a:defRPr/>
            </a:pPr>
            <a:r>
              <a:rPr lang="fr-CA" sz="2800" spc="21" dirty="0">
                <a:solidFill>
                  <a:srgbClr val="10CFBD"/>
                </a:solidFill>
                <a:ea typeface="Poppins"/>
                <a:cs typeface="Poppins"/>
                <a:sym typeface="Poppins"/>
              </a:rPr>
              <a:t>✔</a:t>
            </a:r>
            <a:r>
              <a:rPr lang="fr-CA" sz="2000" spc="21" dirty="0">
                <a:solidFill>
                  <a:srgbClr val="10CFBD"/>
                </a:solidFill>
                <a:ea typeface="Poppins"/>
                <a:cs typeface="Poppins"/>
                <a:sym typeface="Poppins"/>
              </a:rPr>
              <a:t> </a:t>
            </a:r>
            <a:r>
              <a:rPr kumimoji="0" lang="fr-CA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take</a:t>
            </a:r>
            <a:r>
              <a:rPr kumimoji="0" lang="fr-CA" sz="2100" b="0" i="0" u="none" strike="noStrike" kern="1200" cap="none" spc="0" normalizeH="0" baseline="0" noProof="0" dirty="0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action on </a:t>
            </a:r>
            <a:r>
              <a:rPr kumimoji="0" lang="fr-CA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what</a:t>
            </a:r>
            <a:r>
              <a:rPr kumimoji="0" lang="fr-CA" sz="2100" b="0" i="0" u="none" strike="noStrike" kern="1200" cap="none" spc="0" normalizeH="0" baseline="0" noProof="0" dirty="0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fr-CA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concerns</a:t>
            </a:r>
            <a:r>
              <a:rPr kumimoji="0" lang="fr-CA" sz="2100" b="0" i="0" u="none" strike="noStrike" kern="1200" cap="none" spc="0" normalizeH="0" baseline="0" noProof="0" dirty="0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fr-CA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you</a:t>
            </a:r>
            <a:endParaRPr kumimoji="0" lang="fr-CA" sz="2100" b="0" i="0" u="none" strike="noStrike" kern="1200" cap="none" spc="0" normalizeH="0" baseline="0" noProof="0" dirty="0">
              <a:ln>
                <a:noFill/>
              </a:ln>
              <a:solidFill>
                <a:srgbClr val="022351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704FCF65-9D75-AC6B-C1A9-B27B437889BE}"/>
              </a:ext>
            </a:extLst>
          </p:cNvPr>
          <p:cNvSpPr>
            <a:spLocks noChangeAspect="1"/>
          </p:cNvSpPr>
          <p:nvPr/>
        </p:nvSpPr>
        <p:spPr>
          <a:xfrm>
            <a:off x="1524000" y="7962900"/>
            <a:ext cx="532206" cy="626125"/>
          </a:xfrm>
          <a:custGeom>
            <a:avLst/>
            <a:gdLst/>
            <a:ahLst/>
            <a:cxnLst/>
            <a:rect l="l" t="t" r="r" b="b"/>
            <a:pathLst>
              <a:path w="401771" h="472672">
                <a:moveTo>
                  <a:pt x="0" y="0"/>
                </a:moveTo>
                <a:lnTo>
                  <a:pt x="401771" y="0"/>
                </a:lnTo>
                <a:lnTo>
                  <a:pt x="401771" y="472672"/>
                </a:lnTo>
                <a:lnTo>
                  <a:pt x="0" y="4726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E8FC8C2D-8CB0-B975-95C0-BDD4FEAF71B8}"/>
              </a:ext>
            </a:extLst>
          </p:cNvPr>
          <p:cNvSpPr txBox="1"/>
          <p:nvPr/>
        </p:nvSpPr>
        <p:spPr>
          <a:xfrm>
            <a:off x="2286001" y="7590930"/>
            <a:ext cx="8458200" cy="13204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08"/>
              </a:lnSpc>
            </a:pPr>
            <a:r>
              <a:rPr lang="en-US" sz="2400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The more people who participate, the clearer the picture of your experience and the better we can move forward </a:t>
            </a:r>
            <a:r>
              <a:rPr lang="fr-CA" sz="2400" b="1" noProof="0" dirty="0" err="1">
                <a:solidFill>
                  <a:schemeClr val="accent1"/>
                </a:solidFill>
                <a:latin typeface="Poppins Bold"/>
                <a:ea typeface="Poppins Bold"/>
                <a:cs typeface="Poppins Bold"/>
                <a:sym typeface="Poppins Bold"/>
              </a:rPr>
              <a:t>together</a:t>
            </a:r>
            <a:r>
              <a:rPr lang="fr-CA" sz="2400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396B5357-D8EB-A697-A38A-A80A768AAE86}"/>
              </a:ext>
            </a:extLst>
          </p:cNvPr>
          <p:cNvSpPr/>
          <p:nvPr/>
        </p:nvSpPr>
        <p:spPr>
          <a:xfrm>
            <a:off x="17245730" y="190500"/>
            <a:ext cx="1005515" cy="817819"/>
          </a:xfrm>
          <a:custGeom>
            <a:avLst/>
            <a:gdLst/>
            <a:ahLst/>
            <a:cxnLst/>
            <a:rect l="l" t="t" r="r" b="b"/>
            <a:pathLst>
              <a:path w="1005515" h="817819">
                <a:moveTo>
                  <a:pt x="0" y="0"/>
                </a:moveTo>
                <a:lnTo>
                  <a:pt x="1005515" y="0"/>
                </a:lnTo>
                <a:lnTo>
                  <a:pt x="1005515" y="817819"/>
                </a:lnTo>
                <a:lnTo>
                  <a:pt x="0" y="8178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3067291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4"/>
          <p:cNvSpPr/>
          <p:nvPr/>
        </p:nvSpPr>
        <p:spPr>
          <a:xfrm flipV="1">
            <a:off x="1927161" y="3066974"/>
            <a:ext cx="0" cy="6099349"/>
          </a:xfrm>
          <a:prstGeom prst="line">
            <a:avLst/>
          </a:prstGeom>
          <a:ln w="38100" cap="flat">
            <a:solidFill>
              <a:srgbClr val="8FAEB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 noProof="0" dirty="0"/>
          </a:p>
        </p:txBody>
      </p:sp>
      <p:sp>
        <p:nvSpPr>
          <p:cNvPr id="16" name="Freeform 16"/>
          <p:cNvSpPr/>
          <p:nvPr/>
        </p:nvSpPr>
        <p:spPr>
          <a:xfrm>
            <a:off x="1364099" y="2414013"/>
            <a:ext cx="1126124" cy="112612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10CFBD"/>
          </a:solidFill>
        </p:spPr>
        <p:txBody>
          <a:bodyPr anchor="ctr"/>
          <a:lstStyle/>
          <a:p>
            <a:pPr algn="ctr"/>
            <a:r>
              <a:rPr lang="fr-CA" sz="3600" b="1" noProof="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9" name="Freeform 19"/>
          <p:cNvSpPr/>
          <p:nvPr/>
        </p:nvSpPr>
        <p:spPr>
          <a:xfrm>
            <a:off x="1364099" y="6389439"/>
            <a:ext cx="1126124" cy="112612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10CFBD"/>
          </a:solidFill>
        </p:spPr>
        <p:txBody>
          <a:bodyPr anchor="ctr"/>
          <a:lstStyle/>
          <a:p>
            <a:pPr algn="ctr"/>
            <a:r>
              <a:rPr lang="fr-CA" sz="36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2" name="Freeform 22"/>
          <p:cNvSpPr/>
          <p:nvPr/>
        </p:nvSpPr>
        <p:spPr>
          <a:xfrm>
            <a:off x="1364099" y="4401726"/>
            <a:ext cx="1126124" cy="112612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10CFBD"/>
          </a:solidFill>
        </p:spPr>
        <p:txBody>
          <a:bodyPr anchor="ctr"/>
          <a:lstStyle/>
          <a:p>
            <a:pPr algn="ctr"/>
            <a:r>
              <a:rPr lang="fr-CA" sz="3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5" name="Freeform 25"/>
          <p:cNvSpPr/>
          <p:nvPr/>
        </p:nvSpPr>
        <p:spPr>
          <a:xfrm>
            <a:off x="1364099" y="8377153"/>
            <a:ext cx="1126124" cy="112612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10CFBD"/>
          </a:solidFill>
        </p:spPr>
        <p:txBody>
          <a:bodyPr anchor="ctr"/>
          <a:lstStyle/>
          <a:p>
            <a:pPr algn="ctr"/>
            <a:r>
              <a:rPr lang="fr-CA" sz="36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02678" y="876300"/>
            <a:ext cx="8925579" cy="939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45"/>
              </a:lnSpc>
            </a:pPr>
            <a:r>
              <a:rPr lang="fr-CA" sz="5532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A </a:t>
            </a:r>
            <a:r>
              <a:rPr lang="fr-CA" sz="5532" b="1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C</a:t>
            </a:r>
            <a:r>
              <a:rPr lang="fr-CA" sz="5532" b="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onfidential</a:t>
            </a:r>
            <a:r>
              <a:rPr lang="fr-CA" sz="5532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fr-CA" sz="5532" b="1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S</a:t>
            </a:r>
            <a:r>
              <a:rPr lang="fr-CA" sz="5532" b="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urvey</a:t>
            </a:r>
            <a:endParaRPr lang="fr-CA" sz="5532" b="1" noProof="0" dirty="0">
              <a:solidFill>
                <a:srgbClr val="022351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2810726" y="2423076"/>
            <a:ext cx="686566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en-US" sz="2400" u="none" strike="noStrike" noProof="0" dirty="0">
                <a:latin typeface="Poppins"/>
                <a:ea typeface="Poppins"/>
                <a:cs typeface="Poppins"/>
                <a:sym typeface="Poppins"/>
              </a:rPr>
              <a:t>Your manager will have access to results and comments if the confidentiality threshold is met.</a:t>
            </a:r>
            <a:endParaRPr lang="fr-CA" sz="2400" u="none" strike="noStrike" noProof="0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2810727" y="4472346"/>
            <a:ext cx="5876073" cy="11261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en-US" sz="2400" dirty="0"/>
              <a:t>The confidentiality threshold is </a:t>
            </a:r>
            <a:r>
              <a:rPr lang="en-US" sz="2400" b="1" dirty="0"/>
              <a:t>5 respondents</a:t>
            </a:r>
            <a:r>
              <a:rPr lang="en-US" sz="2400" dirty="0"/>
              <a:t> per team for results to be displayed.</a:t>
            </a:r>
            <a:endParaRPr lang="fr-CA" sz="2400" u="none" strike="noStrike" noProof="0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2810728" y="6521615"/>
            <a:ext cx="6638072" cy="11261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en-US" sz="2400" noProof="0" dirty="0">
                <a:latin typeface="Poppins"/>
                <a:ea typeface="Poppins"/>
                <a:cs typeface="Poppins"/>
                <a:sym typeface="Poppins"/>
              </a:rPr>
              <a:t>Your comments help us better understand your concerns and identify actionable improvements.</a:t>
            </a:r>
            <a:endParaRPr lang="fr-CA" sz="2400" u="none" strike="noStrike" noProof="0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2810727" y="8570883"/>
            <a:ext cx="7411697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en-US" sz="2400" b="1" u="none" strike="noStrike" noProof="0" dirty="0">
                <a:latin typeface="Poppins"/>
                <a:ea typeface="Poppins"/>
                <a:cs typeface="Poppins"/>
                <a:sym typeface="Poppins"/>
              </a:rPr>
              <a:t>Amélio never reveals the identity linked to participants responses.</a:t>
            </a:r>
            <a:endParaRPr lang="fr-CA" sz="2400" b="1" u="none" strike="noStrike" noProof="0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6E57295B-167C-7045-5DB5-2E8181FA3FE1}"/>
              </a:ext>
            </a:extLst>
          </p:cNvPr>
          <p:cNvSpPr/>
          <p:nvPr/>
        </p:nvSpPr>
        <p:spPr>
          <a:xfrm>
            <a:off x="17245730" y="190500"/>
            <a:ext cx="1005515" cy="817819"/>
          </a:xfrm>
          <a:custGeom>
            <a:avLst/>
            <a:gdLst/>
            <a:ahLst/>
            <a:cxnLst/>
            <a:rect l="l" t="t" r="r" b="b"/>
            <a:pathLst>
              <a:path w="1005515" h="817819">
                <a:moveTo>
                  <a:pt x="0" y="0"/>
                </a:moveTo>
                <a:lnTo>
                  <a:pt x="1005515" y="0"/>
                </a:lnTo>
                <a:lnTo>
                  <a:pt x="1005515" y="817819"/>
                </a:lnTo>
                <a:lnTo>
                  <a:pt x="0" y="8178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BA9A75B-3123-839B-0FFB-07E7E6ED74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1790"/>
          <a:stretch>
            <a:fillRect/>
          </a:stretch>
        </p:blipFill>
        <p:spPr>
          <a:xfrm>
            <a:off x="10239456" y="1805919"/>
            <a:ext cx="8048543" cy="744386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>
            <a:off x="1409149" y="7096216"/>
            <a:ext cx="16878851" cy="2646045"/>
          </a:xfrm>
          <a:custGeom>
            <a:avLst/>
            <a:gdLst/>
            <a:ahLst/>
            <a:cxnLst/>
            <a:rect l="l" t="t" r="r" b="b"/>
            <a:pathLst>
              <a:path w="2841688" h="812889">
                <a:moveTo>
                  <a:pt x="20087" y="0"/>
                </a:moveTo>
                <a:lnTo>
                  <a:pt x="2821601" y="0"/>
                </a:lnTo>
                <a:cubicBezTo>
                  <a:pt x="2832695" y="0"/>
                  <a:pt x="2841688" y="8993"/>
                  <a:pt x="2841688" y="20087"/>
                </a:cubicBezTo>
                <a:lnTo>
                  <a:pt x="2841688" y="792801"/>
                </a:lnTo>
                <a:cubicBezTo>
                  <a:pt x="2841688" y="803895"/>
                  <a:pt x="2832695" y="812889"/>
                  <a:pt x="2821601" y="812889"/>
                </a:cubicBezTo>
                <a:lnTo>
                  <a:pt x="20087" y="812889"/>
                </a:lnTo>
                <a:cubicBezTo>
                  <a:pt x="8993" y="812889"/>
                  <a:pt x="0" y="803895"/>
                  <a:pt x="0" y="792801"/>
                </a:cubicBezTo>
                <a:lnTo>
                  <a:pt x="0" y="20087"/>
                </a:lnTo>
                <a:cubicBezTo>
                  <a:pt x="0" y="8993"/>
                  <a:pt x="8993" y="0"/>
                  <a:pt x="20087" y="0"/>
                </a:cubicBezTo>
                <a:close/>
              </a:path>
            </a:pathLst>
          </a:custGeom>
          <a:solidFill>
            <a:srgbClr val="ABB9D5">
              <a:alpha val="13725"/>
            </a:srgbClr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fr-CA" noProof="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80A63DC9-8CF4-566C-2BBB-1B3E21563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6809" y="1381163"/>
            <a:ext cx="8333954" cy="7524673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1759495" y="7473058"/>
            <a:ext cx="523529" cy="487240"/>
          </a:xfrm>
          <a:custGeom>
            <a:avLst/>
            <a:gdLst/>
            <a:ahLst/>
            <a:cxnLst/>
            <a:rect l="l" t="t" r="r" b="b"/>
            <a:pathLst>
              <a:path w="523529" h="487240">
                <a:moveTo>
                  <a:pt x="0" y="0"/>
                </a:moveTo>
                <a:lnTo>
                  <a:pt x="523529" y="0"/>
                </a:lnTo>
                <a:lnTo>
                  <a:pt x="523529" y="487239"/>
                </a:lnTo>
                <a:lnTo>
                  <a:pt x="0" y="4872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sp>
        <p:nvSpPr>
          <p:cNvPr id="16" name="TextBox 16"/>
          <p:cNvSpPr txBox="1"/>
          <p:nvPr/>
        </p:nvSpPr>
        <p:spPr>
          <a:xfrm>
            <a:off x="1202678" y="876300"/>
            <a:ext cx="3549374" cy="939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45"/>
              </a:lnSpc>
            </a:pPr>
            <a:r>
              <a:rPr lang="fr-CA" sz="5532" b="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Your</a:t>
            </a:r>
            <a:r>
              <a:rPr lang="fr-CA" sz="5532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fr-CA" sz="5532" b="1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R</a:t>
            </a:r>
            <a:r>
              <a:rPr lang="fr-CA" sz="5532" b="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ole</a:t>
            </a:r>
            <a:endParaRPr lang="fr-CA" sz="5532" b="1" noProof="0" dirty="0">
              <a:solidFill>
                <a:srgbClr val="022351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95400" y="2185368"/>
            <a:ext cx="8686800" cy="3792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 sz="1800"/>
            </a:pPr>
            <a:r>
              <a:rPr lang="fr-CA" sz="2199" spc="21" noProof="0" dirty="0">
                <a:solidFill>
                  <a:srgbClr val="10CFBD"/>
                </a:solidFill>
                <a:latin typeface="Poppins"/>
                <a:ea typeface="Poppins"/>
                <a:cs typeface="Poppins"/>
                <a:sym typeface="Poppins"/>
              </a:rPr>
              <a:t>✔ </a:t>
            </a:r>
            <a:r>
              <a:rPr lang="fr-CA" sz="2199" b="1" spc="21" noProof="0" dirty="0" err="1">
                <a:latin typeface="Poppins"/>
                <a:ea typeface="Poppins"/>
                <a:cs typeface="Poppins"/>
                <a:sym typeface="Poppins"/>
              </a:rPr>
              <a:t>Answer</a:t>
            </a:r>
            <a:r>
              <a:rPr lang="fr-CA" sz="2199" b="1" spc="21" noProof="0" dirty="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fr-CA" sz="2199" b="1" spc="21" noProof="0" dirty="0" err="1">
                <a:latin typeface="Poppins"/>
                <a:ea typeface="Poppins"/>
                <a:cs typeface="Poppins"/>
                <a:sym typeface="Poppins"/>
              </a:rPr>
              <a:t>honestly</a:t>
            </a:r>
            <a:r>
              <a:rPr lang="fr-CA" sz="2199" spc="21" noProof="0" dirty="0"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fr-CA" sz="2400" dirty="0" err="1"/>
              <a:t>whether</a:t>
            </a:r>
            <a:r>
              <a:rPr lang="fr-CA" sz="2400" dirty="0"/>
              <a:t> </a:t>
            </a:r>
            <a:r>
              <a:rPr lang="fr-CA" sz="2400" dirty="0" err="1"/>
              <a:t>it’s</a:t>
            </a:r>
            <a:r>
              <a:rPr lang="fr-CA" sz="2400" dirty="0"/>
              <a:t> positive or constructive.</a:t>
            </a:r>
          </a:p>
          <a:p>
            <a:pPr>
              <a:defRPr sz="1800"/>
            </a:pPr>
            <a:endParaRPr lang="fr-CA" sz="2400" dirty="0"/>
          </a:p>
          <a:p>
            <a:pPr algn="l">
              <a:lnSpc>
                <a:spcPts val="3167"/>
              </a:lnSpc>
              <a:spcAft>
                <a:spcPts val="2400"/>
              </a:spcAft>
            </a:pPr>
            <a:r>
              <a:rPr lang="fr-CA" sz="2199" spc="21" noProof="0" dirty="0">
                <a:solidFill>
                  <a:srgbClr val="10CFBD"/>
                </a:solidFill>
                <a:latin typeface="Poppins"/>
                <a:ea typeface="Poppins"/>
                <a:cs typeface="Poppins"/>
                <a:sym typeface="Poppins"/>
              </a:rPr>
              <a:t>✔</a:t>
            </a:r>
            <a:r>
              <a:rPr lang="fr-CA" sz="2199" spc="21" noProof="0" dirty="0">
                <a:solidFill>
                  <a:srgbClr val="023535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99" b="1" spc="21" dirty="0">
                <a:latin typeface="Poppins"/>
                <a:cs typeface="Poppins"/>
                <a:sym typeface="Poppins"/>
              </a:rPr>
              <a:t>Highlight what you appreciate </a:t>
            </a:r>
            <a:r>
              <a:rPr lang="en-US" sz="2199" spc="21" noProof="0" dirty="0">
                <a:latin typeface="Poppins"/>
                <a:ea typeface="Poppins"/>
                <a:cs typeface="Poppins"/>
                <a:sym typeface="Poppins"/>
              </a:rPr>
              <a:t>using concrete examples so we can celebrate and continue our efforts.</a:t>
            </a:r>
            <a:endParaRPr lang="fr-CA" sz="2199" spc="21" noProof="0" dirty="0">
              <a:solidFill>
                <a:srgbClr val="02353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167"/>
              </a:lnSpc>
              <a:spcAft>
                <a:spcPts val="2400"/>
              </a:spcAft>
            </a:pPr>
            <a:r>
              <a:rPr lang="fr-CA" sz="2199" spc="21" noProof="0" dirty="0">
                <a:solidFill>
                  <a:srgbClr val="10CFBD"/>
                </a:solidFill>
                <a:latin typeface="Poppins"/>
                <a:ea typeface="Poppins"/>
                <a:cs typeface="Poppins"/>
                <a:sym typeface="Poppins"/>
              </a:rPr>
              <a:t>✔</a:t>
            </a:r>
            <a:r>
              <a:rPr lang="fr-CA" sz="2199" spc="21" noProof="0" dirty="0">
                <a:solidFill>
                  <a:srgbClr val="023535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fr-CA" sz="2199" b="1" spc="21" noProof="0" dirty="0">
                <a:latin typeface="Poppins"/>
                <a:ea typeface="Poppins"/>
                <a:cs typeface="Poppins"/>
                <a:sym typeface="Poppins"/>
              </a:rPr>
              <a:t>Share </a:t>
            </a:r>
            <a:r>
              <a:rPr lang="fr-CA" sz="2199" b="1" spc="21" noProof="0" dirty="0" err="1">
                <a:latin typeface="Poppins"/>
                <a:ea typeface="Poppins"/>
                <a:cs typeface="Poppins"/>
                <a:sym typeface="Poppins"/>
              </a:rPr>
              <a:t>your</a:t>
            </a:r>
            <a:r>
              <a:rPr lang="fr-CA" sz="2199" b="1" spc="21" noProof="0" dirty="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fr-CA" sz="2199" b="1" spc="21" noProof="0" dirty="0" err="1">
                <a:latin typeface="Poppins"/>
                <a:ea typeface="Poppins"/>
                <a:cs typeface="Poppins"/>
                <a:sym typeface="Poppins"/>
              </a:rPr>
              <a:t>concerns</a:t>
            </a:r>
            <a:r>
              <a:rPr lang="fr-CA" sz="2199" b="1" spc="21" noProof="0" dirty="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199" spc="21" noProof="0" dirty="0">
                <a:latin typeface="Poppins"/>
                <a:ea typeface="Poppins"/>
                <a:cs typeface="Poppins"/>
                <a:sym typeface="Poppins"/>
              </a:rPr>
              <a:t>so we can understand what needs improvement and how to make it better.</a:t>
            </a:r>
          </a:p>
          <a:p>
            <a:pPr algn="l">
              <a:lnSpc>
                <a:spcPts val="3167"/>
              </a:lnSpc>
              <a:spcAft>
                <a:spcPts val="2400"/>
              </a:spcAft>
            </a:pPr>
            <a:r>
              <a:rPr lang="fr-CA" sz="2199" spc="21" noProof="0" dirty="0">
                <a:solidFill>
                  <a:srgbClr val="10CFBD"/>
                </a:solidFill>
                <a:latin typeface="Poppins"/>
                <a:ea typeface="Poppins"/>
                <a:cs typeface="Poppins"/>
                <a:sym typeface="Poppins"/>
              </a:rPr>
              <a:t>✔</a:t>
            </a:r>
            <a:r>
              <a:rPr lang="fr-CA" sz="2199" spc="21" noProof="0" dirty="0">
                <a:solidFill>
                  <a:srgbClr val="023535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fr-CA" sz="2199" b="1" spc="21" noProof="0" dirty="0" err="1">
                <a:latin typeface="Poppins"/>
                <a:ea typeface="Poppins"/>
                <a:cs typeface="Poppins"/>
                <a:sym typeface="Poppins"/>
              </a:rPr>
              <a:t>Offer</a:t>
            </a:r>
            <a:r>
              <a:rPr lang="fr-CA" sz="2199" b="1" spc="21" noProof="0" dirty="0">
                <a:latin typeface="Poppins"/>
                <a:ea typeface="Poppins"/>
                <a:cs typeface="Poppins"/>
                <a:sym typeface="Poppins"/>
              </a:rPr>
              <a:t> solutions </a:t>
            </a:r>
            <a:r>
              <a:rPr lang="en-US" sz="2199" spc="21" noProof="0" dirty="0">
                <a:latin typeface="Poppins"/>
                <a:ea typeface="Poppins"/>
                <a:cs typeface="Poppins"/>
                <a:sym typeface="Poppins"/>
              </a:rPr>
              <a:t>that could be explored by your team right away.</a:t>
            </a:r>
            <a:endParaRPr lang="fr-CA" sz="2199" spc="21" noProof="0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428666" y="7529928"/>
            <a:ext cx="3661648" cy="37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8"/>
              </a:lnSpc>
            </a:pPr>
            <a:r>
              <a:rPr lang="fr-CA" sz="2099" b="1" noProof="0" dirty="0">
                <a:latin typeface="Poppins Bold"/>
                <a:ea typeface="Poppins Bold"/>
                <a:cs typeface="Poppins Bold"/>
                <a:sym typeface="Poppins Bold"/>
              </a:rPr>
              <a:t>Target participation rate</a:t>
            </a:r>
            <a:endParaRPr lang="fr-CA" sz="2099" b="1" u="none" strike="noStrike" noProof="0" dirty="0"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773783" y="8101632"/>
            <a:ext cx="7370217" cy="1110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ct val="200000"/>
              </a:lnSpc>
              <a:spcAft>
                <a:spcPts val="600"/>
              </a:spcAft>
            </a:pPr>
            <a:r>
              <a:rPr lang="en-US" sz="1799" spc="17" noProof="0" dirty="0">
                <a:latin typeface="Poppins"/>
                <a:ea typeface="Poppins"/>
                <a:cs typeface="Poppins"/>
                <a:sym typeface="Poppins"/>
              </a:rPr>
              <a:t>We’re confident we can reach an optimal participation rate.</a:t>
            </a:r>
          </a:p>
          <a:p>
            <a:pPr marL="0" lvl="0" indent="0" algn="l">
              <a:lnSpc>
                <a:spcPct val="200000"/>
              </a:lnSpc>
            </a:pPr>
            <a:r>
              <a:rPr lang="en-US" sz="1799" u="none" strike="noStrike" spc="17" noProof="0" dirty="0">
                <a:latin typeface="Poppins"/>
                <a:ea typeface="Poppins"/>
                <a:cs typeface="Poppins"/>
                <a:sym typeface="Poppins"/>
              </a:rPr>
              <a:t>Your manager will allocate time for you to complete the survey.</a:t>
            </a:r>
            <a:endParaRPr lang="fr-CA" sz="1799" u="none" strike="noStrike" spc="17" noProof="0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88B41B50-5027-1A74-3318-F169C88742E1}"/>
              </a:ext>
            </a:extLst>
          </p:cNvPr>
          <p:cNvSpPr/>
          <p:nvPr/>
        </p:nvSpPr>
        <p:spPr>
          <a:xfrm>
            <a:off x="17245730" y="190500"/>
            <a:ext cx="1005515" cy="817819"/>
          </a:xfrm>
          <a:custGeom>
            <a:avLst/>
            <a:gdLst/>
            <a:ahLst/>
            <a:cxnLst/>
            <a:rect l="l" t="t" r="r" b="b"/>
            <a:pathLst>
              <a:path w="1005515" h="817819">
                <a:moveTo>
                  <a:pt x="0" y="0"/>
                </a:moveTo>
                <a:lnTo>
                  <a:pt x="1005515" y="0"/>
                </a:lnTo>
                <a:lnTo>
                  <a:pt x="1005515" y="817819"/>
                </a:lnTo>
                <a:lnTo>
                  <a:pt x="0" y="8178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1202678" y="876300"/>
            <a:ext cx="9567872" cy="939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45"/>
              </a:lnSpc>
            </a:pPr>
            <a:r>
              <a:rPr lang="fr-CA" sz="5532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Key Information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214610" y="1884158"/>
            <a:ext cx="5719589" cy="375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fr-CA" sz="2691" noProof="0" dirty="0" err="1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Ongoing</a:t>
            </a:r>
            <a:r>
              <a:rPr lang="fr-CA" sz="269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fr-CA" sz="2691" noProof="0" dirty="0" err="1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survey</a:t>
            </a:r>
            <a:endParaRPr lang="fr-CA" sz="2691" noProof="0" dirty="0">
              <a:solidFill>
                <a:srgbClr val="02235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38EDCDA-E23E-BEBF-7A66-69A7DB4F7D6B}"/>
              </a:ext>
            </a:extLst>
          </p:cNvPr>
          <p:cNvGrpSpPr/>
          <p:nvPr/>
        </p:nvGrpSpPr>
        <p:grpSpPr>
          <a:xfrm>
            <a:off x="1028700" y="2722468"/>
            <a:ext cx="3961039" cy="6582796"/>
            <a:chOff x="1028700" y="2722468"/>
            <a:chExt cx="3961039" cy="6582796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2B4B7E48-D4F3-2B2E-A9D4-ED3AE3EF4BCA}"/>
                </a:ext>
              </a:extLst>
            </p:cNvPr>
            <p:cNvGrpSpPr/>
            <p:nvPr/>
          </p:nvGrpSpPr>
          <p:grpSpPr>
            <a:xfrm>
              <a:off x="1028700" y="3843244"/>
              <a:ext cx="3961039" cy="5462020"/>
              <a:chOff x="1028700" y="3843244"/>
              <a:chExt cx="3961039" cy="5462020"/>
            </a:xfrm>
          </p:grpSpPr>
          <p:sp>
            <p:nvSpPr>
              <p:cNvPr id="66" name="Freeform 12">
                <a:extLst>
                  <a:ext uri="{FF2B5EF4-FFF2-40B4-BE49-F238E27FC236}">
                    <a16:creationId xmlns:a16="http://schemas.microsoft.com/office/drawing/2014/main" id="{681D5EF2-F896-3BE1-AA78-112837A1AAD6}"/>
                  </a:ext>
                </a:extLst>
              </p:cNvPr>
              <p:cNvSpPr/>
              <p:nvPr/>
            </p:nvSpPr>
            <p:spPr>
              <a:xfrm flipH="1">
                <a:off x="1028700" y="7176206"/>
                <a:ext cx="3961039" cy="2129058"/>
              </a:xfrm>
              <a:custGeom>
                <a:avLst/>
                <a:gdLst/>
                <a:ahLst/>
                <a:cxnLst/>
                <a:rect l="l" t="t" r="r" b="b"/>
                <a:pathLst>
                  <a:path w="3961039" h="2129058">
                    <a:moveTo>
                      <a:pt x="3961039" y="0"/>
                    </a:moveTo>
                    <a:lnTo>
                      <a:pt x="0" y="0"/>
                    </a:lnTo>
                    <a:lnTo>
                      <a:pt x="0" y="2129059"/>
                    </a:lnTo>
                    <a:lnTo>
                      <a:pt x="3961039" y="2129059"/>
                    </a:lnTo>
                    <a:lnTo>
                      <a:pt x="3961039" y="0"/>
                    </a:lnTo>
                    <a:close/>
                  </a:path>
                </a:pathLst>
              </a:custGeom>
              <a:blipFill>
                <a:blip r:embed="rId3">
                  <a:alphaModFix amt="44999"/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CA" noProof="0" dirty="0"/>
              </a:p>
            </p:txBody>
          </p:sp>
          <p:sp>
            <p:nvSpPr>
              <p:cNvPr id="67" name="Freeform 17">
                <a:extLst>
                  <a:ext uri="{FF2B5EF4-FFF2-40B4-BE49-F238E27FC236}">
                    <a16:creationId xmlns:a16="http://schemas.microsoft.com/office/drawing/2014/main" id="{8AA8EEDE-E84F-4FAC-9CBB-47A9147EBF5D}"/>
                  </a:ext>
                </a:extLst>
              </p:cNvPr>
              <p:cNvSpPr/>
              <p:nvPr/>
            </p:nvSpPr>
            <p:spPr>
              <a:xfrm>
                <a:off x="1028700" y="3843244"/>
                <a:ext cx="3796295" cy="4715553"/>
              </a:xfrm>
              <a:custGeom>
                <a:avLst/>
                <a:gdLst/>
                <a:ahLst/>
                <a:cxnLst/>
                <a:rect l="l" t="t" r="r" b="b"/>
                <a:pathLst>
                  <a:path w="999847" h="1241956">
                    <a:moveTo>
                      <a:pt x="42826" y="0"/>
                    </a:moveTo>
                    <a:lnTo>
                      <a:pt x="957021" y="0"/>
                    </a:lnTo>
                    <a:cubicBezTo>
                      <a:pt x="968379" y="0"/>
                      <a:pt x="979272" y="4512"/>
                      <a:pt x="987304" y="12543"/>
                    </a:cubicBezTo>
                    <a:cubicBezTo>
                      <a:pt x="995335" y="20575"/>
                      <a:pt x="999847" y="31468"/>
                      <a:pt x="999847" y="42826"/>
                    </a:cubicBezTo>
                    <a:lnTo>
                      <a:pt x="999847" y="1199130"/>
                    </a:lnTo>
                    <a:cubicBezTo>
                      <a:pt x="999847" y="1210488"/>
                      <a:pt x="995335" y="1221381"/>
                      <a:pt x="987304" y="1229413"/>
                    </a:cubicBezTo>
                    <a:cubicBezTo>
                      <a:pt x="979272" y="1237444"/>
                      <a:pt x="968379" y="1241956"/>
                      <a:pt x="957021" y="1241956"/>
                    </a:cubicBezTo>
                    <a:lnTo>
                      <a:pt x="42826" y="1241956"/>
                    </a:lnTo>
                    <a:cubicBezTo>
                      <a:pt x="31468" y="1241956"/>
                      <a:pt x="20575" y="1237444"/>
                      <a:pt x="12543" y="1229413"/>
                    </a:cubicBezTo>
                    <a:cubicBezTo>
                      <a:pt x="4512" y="1221381"/>
                      <a:pt x="0" y="1210488"/>
                      <a:pt x="0" y="1199130"/>
                    </a:cubicBezTo>
                    <a:lnTo>
                      <a:pt x="0" y="42826"/>
                    </a:lnTo>
                    <a:cubicBezTo>
                      <a:pt x="0" y="31468"/>
                      <a:pt x="4512" y="20575"/>
                      <a:pt x="12543" y="12543"/>
                    </a:cubicBezTo>
                    <a:cubicBezTo>
                      <a:pt x="20575" y="4512"/>
                      <a:pt x="31468" y="0"/>
                      <a:pt x="42826" y="0"/>
                    </a:cubicBezTo>
                    <a:close/>
                  </a:path>
                </a:pathLst>
              </a:custGeom>
              <a:solidFill>
                <a:srgbClr val="EBFFFD"/>
              </a:solidFill>
              <a:effectLst/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27CA2D1E-2154-7942-270E-1F5E20B2BFC4}"/>
                </a:ext>
              </a:extLst>
            </p:cNvPr>
            <p:cNvGrpSpPr/>
            <p:nvPr/>
          </p:nvGrpSpPr>
          <p:grpSpPr>
            <a:xfrm>
              <a:off x="1838931" y="2722468"/>
              <a:ext cx="2340577" cy="2340577"/>
              <a:chOff x="1838931" y="2771980"/>
              <a:chExt cx="2340577" cy="2340577"/>
            </a:xfrm>
          </p:grpSpPr>
          <p:grpSp>
            <p:nvGrpSpPr>
              <p:cNvPr id="7" name="Group 28">
                <a:extLst>
                  <a:ext uri="{FF2B5EF4-FFF2-40B4-BE49-F238E27FC236}">
                    <a16:creationId xmlns:a16="http://schemas.microsoft.com/office/drawing/2014/main" id="{C6750390-1ED6-4017-E25F-E6DA819CFB77}"/>
                  </a:ext>
                </a:extLst>
              </p:cNvPr>
              <p:cNvGrpSpPr/>
              <p:nvPr/>
            </p:nvGrpSpPr>
            <p:grpSpPr>
              <a:xfrm>
                <a:off x="1838931" y="2771980"/>
                <a:ext cx="2340577" cy="2340577"/>
                <a:chOff x="0" y="0"/>
                <a:chExt cx="812800" cy="812800"/>
              </a:xfrm>
            </p:grpSpPr>
            <p:sp>
              <p:nvSpPr>
                <p:cNvPr id="10" name="Freeform 29">
                  <a:extLst>
                    <a:ext uri="{FF2B5EF4-FFF2-40B4-BE49-F238E27FC236}">
                      <a16:creationId xmlns:a16="http://schemas.microsoft.com/office/drawing/2014/main" id="{EBF2B0B4-82C3-5CD5-247F-5A80CC289C2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0CFBD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fr-CA" noProof="0" dirty="0"/>
                </a:p>
              </p:txBody>
            </p:sp>
            <p:sp>
              <p:nvSpPr>
                <p:cNvPr id="65" name="TextBox 30">
                  <a:extLst>
                    <a:ext uri="{FF2B5EF4-FFF2-40B4-BE49-F238E27FC236}">
                      <a16:creationId xmlns:a16="http://schemas.microsoft.com/office/drawing/2014/main" id="{02AEFF92-3E57-7996-2A75-D808241E73E4}"/>
                    </a:ext>
                  </a:extLst>
                </p:cNvPr>
                <p:cNvSpPr txBox="1"/>
                <p:nvPr/>
              </p:nvSpPr>
              <p:spPr>
                <a:xfrm>
                  <a:off x="76200" y="-114300"/>
                  <a:ext cx="6604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5040"/>
                    </a:lnSpc>
                  </a:pPr>
                  <a:endParaRPr lang="fr-CA" noProof="0" dirty="0"/>
                </a:p>
              </p:txBody>
            </p:sp>
          </p:grpSp>
          <p:sp>
            <p:nvSpPr>
              <p:cNvPr id="8" name="Freeform 45">
                <a:extLst>
                  <a:ext uri="{FF2B5EF4-FFF2-40B4-BE49-F238E27FC236}">
                    <a16:creationId xmlns:a16="http://schemas.microsoft.com/office/drawing/2014/main" id="{8E4E0522-E2C4-4E04-89A8-2DFB5B3217B3}"/>
                  </a:ext>
                </a:extLst>
              </p:cNvPr>
              <p:cNvSpPr/>
              <p:nvPr/>
            </p:nvSpPr>
            <p:spPr>
              <a:xfrm>
                <a:off x="1985766" y="2918815"/>
                <a:ext cx="2046907" cy="204690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 noProof="0" dirty="0"/>
              </a:p>
            </p:txBody>
          </p:sp>
          <p:sp>
            <p:nvSpPr>
              <p:cNvPr id="9" name="Freeform 56">
                <a:extLst>
                  <a:ext uri="{FF2B5EF4-FFF2-40B4-BE49-F238E27FC236}">
                    <a16:creationId xmlns:a16="http://schemas.microsoft.com/office/drawing/2014/main" id="{CDC31D61-ADC9-3CA3-25AF-BF44ECF803E5}"/>
                  </a:ext>
                </a:extLst>
              </p:cNvPr>
              <p:cNvSpPr/>
              <p:nvPr/>
            </p:nvSpPr>
            <p:spPr>
              <a:xfrm>
                <a:off x="2474257" y="3628895"/>
                <a:ext cx="1075956" cy="626745"/>
              </a:xfrm>
              <a:custGeom>
                <a:avLst/>
                <a:gdLst/>
                <a:ahLst/>
                <a:cxnLst/>
                <a:rect l="l" t="t" r="r" b="b"/>
                <a:pathLst>
                  <a:path w="1075956" h="626745">
                    <a:moveTo>
                      <a:pt x="0" y="0"/>
                    </a:moveTo>
                    <a:lnTo>
                      <a:pt x="1075956" y="0"/>
                    </a:lnTo>
                    <a:lnTo>
                      <a:pt x="1075956" y="626745"/>
                    </a:lnTo>
                    <a:lnTo>
                      <a:pt x="0" y="62674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sp>
          <p:nvSpPr>
            <p:cNvPr id="5" name="TextBox 52">
              <a:extLst>
                <a:ext uri="{FF2B5EF4-FFF2-40B4-BE49-F238E27FC236}">
                  <a16:creationId xmlns:a16="http://schemas.microsoft.com/office/drawing/2014/main" id="{9DB9263E-C740-0637-43B8-FE8236679802}"/>
                </a:ext>
              </a:extLst>
            </p:cNvPr>
            <p:cNvSpPr txBox="1"/>
            <p:nvPr/>
          </p:nvSpPr>
          <p:spPr>
            <a:xfrm>
              <a:off x="1420443" y="5534312"/>
              <a:ext cx="3177552" cy="350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46"/>
                </a:lnSpc>
              </a:pPr>
              <a:r>
                <a:rPr lang="fr-CA" sz="2520" b="1" spc="50" noProof="0" dirty="0">
                  <a:solidFill>
                    <a:srgbClr val="023535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Survey Launch</a:t>
              </a:r>
            </a:p>
          </p:txBody>
        </p:sp>
        <p:sp>
          <p:nvSpPr>
            <p:cNvPr id="6" name="TextBox 57">
              <a:extLst>
                <a:ext uri="{FF2B5EF4-FFF2-40B4-BE49-F238E27FC236}">
                  <a16:creationId xmlns:a16="http://schemas.microsoft.com/office/drawing/2014/main" id="{A7A92CFE-1B54-C37B-0F5A-899C0E989575}"/>
                </a:ext>
              </a:extLst>
            </p:cNvPr>
            <p:cNvSpPr txBox="1"/>
            <p:nvPr/>
          </p:nvSpPr>
          <p:spPr>
            <a:xfrm>
              <a:off x="1214611" y="6438900"/>
              <a:ext cx="3177552" cy="640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[Date]</a:t>
              </a:r>
            </a:p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[Time]</a:t>
              </a:r>
            </a:p>
          </p:txBody>
        </p:sp>
      </p:grp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0603F9E2-D60C-843E-B39C-8ACB19952B05}"/>
              </a:ext>
            </a:extLst>
          </p:cNvPr>
          <p:cNvGrpSpPr/>
          <p:nvPr/>
        </p:nvGrpSpPr>
        <p:grpSpPr>
          <a:xfrm>
            <a:off x="5118554" y="2722468"/>
            <a:ext cx="3961039" cy="6582796"/>
            <a:chOff x="5110202" y="2722468"/>
            <a:chExt cx="3961039" cy="6582796"/>
          </a:xfrm>
        </p:grpSpPr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B29ABFF9-CD8D-F7BE-3B2A-5270F6908D4F}"/>
                </a:ext>
              </a:extLst>
            </p:cNvPr>
            <p:cNvGrpSpPr/>
            <p:nvPr/>
          </p:nvGrpSpPr>
          <p:grpSpPr>
            <a:xfrm>
              <a:off x="5110202" y="3843244"/>
              <a:ext cx="3961039" cy="5462020"/>
              <a:chOff x="1028700" y="3843244"/>
              <a:chExt cx="3961039" cy="5462020"/>
            </a:xfrm>
          </p:grpSpPr>
          <p:sp>
            <p:nvSpPr>
              <p:cNvPr id="78" name="Freeform 12">
                <a:extLst>
                  <a:ext uri="{FF2B5EF4-FFF2-40B4-BE49-F238E27FC236}">
                    <a16:creationId xmlns:a16="http://schemas.microsoft.com/office/drawing/2014/main" id="{01C3EF04-041B-D767-9113-8CF2AF52EB9F}"/>
                  </a:ext>
                </a:extLst>
              </p:cNvPr>
              <p:cNvSpPr/>
              <p:nvPr/>
            </p:nvSpPr>
            <p:spPr>
              <a:xfrm flipH="1">
                <a:off x="1028700" y="7176206"/>
                <a:ext cx="3961039" cy="2129058"/>
              </a:xfrm>
              <a:custGeom>
                <a:avLst/>
                <a:gdLst/>
                <a:ahLst/>
                <a:cxnLst/>
                <a:rect l="l" t="t" r="r" b="b"/>
                <a:pathLst>
                  <a:path w="3961039" h="2129058">
                    <a:moveTo>
                      <a:pt x="3961039" y="0"/>
                    </a:moveTo>
                    <a:lnTo>
                      <a:pt x="0" y="0"/>
                    </a:lnTo>
                    <a:lnTo>
                      <a:pt x="0" y="2129059"/>
                    </a:lnTo>
                    <a:lnTo>
                      <a:pt x="3961039" y="2129059"/>
                    </a:lnTo>
                    <a:lnTo>
                      <a:pt x="3961039" y="0"/>
                    </a:lnTo>
                    <a:close/>
                  </a:path>
                </a:pathLst>
              </a:custGeom>
              <a:blipFill>
                <a:blip r:embed="rId3">
                  <a:alphaModFix amt="44999"/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CA" noProof="0" dirty="0"/>
              </a:p>
            </p:txBody>
          </p:sp>
          <p:sp>
            <p:nvSpPr>
              <p:cNvPr id="79" name="Freeform 17">
                <a:extLst>
                  <a:ext uri="{FF2B5EF4-FFF2-40B4-BE49-F238E27FC236}">
                    <a16:creationId xmlns:a16="http://schemas.microsoft.com/office/drawing/2014/main" id="{206AB401-863A-029E-5D55-7B190369C2D5}"/>
                  </a:ext>
                </a:extLst>
              </p:cNvPr>
              <p:cNvSpPr/>
              <p:nvPr/>
            </p:nvSpPr>
            <p:spPr>
              <a:xfrm>
                <a:off x="1028700" y="3843244"/>
                <a:ext cx="3796295" cy="4715553"/>
              </a:xfrm>
              <a:custGeom>
                <a:avLst/>
                <a:gdLst/>
                <a:ahLst/>
                <a:cxnLst/>
                <a:rect l="l" t="t" r="r" b="b"/>
                <a:pathLst>
                  <a:path w="999847" h="1241956">
                    <a:moveTo>
                      <a:pt x="42826" y="0"/>
                    </a:moveTo>
                    <a:lnTo>
                      <a:pt x="957021" y="0"/>
                    </a:lnTo>
                    <a:cubicBezTo>
                      <a:pt x="968379" y="0"/>
                      <a:pt x="979272" y="4512"/>
                      <a:pt x="987304" y="12543"/>
                    </a:cubicBezTo>
                    <a:cubicBezTo>
                      <a:pt x="995335" y="20575"/>
                      <a:pt x="999847" y="31468"/>
                      <a:pt x="999847" y="42826"/>
                    </a:cubicBezTo>
                    <a:lnTo>
                      <a:pt x="999847" y="1199130"/>
                    </a:lnTo>
                    <a:cubicBezTo>
                      <a:pt x="999847" y="1210488"/>
                      <a:pt x="995335" y="1221381"/>
                      <a:pt x="987304" y="1229413"/>
                    </a:cubicBezTo>
                    <a:cubicBezTo>
                      <a:pt x="979272" y="1237444"/>
                      <a:pt x="968379" y="1241956"/>
                      <a:pt x="957021" y="1241956"/>
                    </a:cubicBezTo>
                    <a:lnTo>
                      <a:pt x="42826" y="1241956"/>
                    </a:lnTo>
                    <a:cubicBezTo>
                      <a:pt x="31468" y="1241956"/>
                      <a:pt x="20575" y="1237444"/>
                      <a:pt x="12543" y="1229413"/>
                    </a:cubicBezTo>
                    <a:cubicBezTo>
                      <a:pt x="4512" y="1221381"/>
                      <a:pt x="0" y="1210488"/>
                      <a:pt x="0" y="1199130"/>
                    </a:cubicBezTo>
                    <a:lnTo>
                      <a:pt x="0" y="42826"/>
                    </a:lnTo>
                    <a:cubicBezTo>
                      <a:pt x="0" y="31468"/>
                      <a:pt x="4512" y="20575"/>
                      <a:pt x="12543" y="12543"/>
                    </a:cubicBezTo>
                    <a:cubicBezTo>
                      <a:pt x="20575" y="4512"/>
                      <a:pt x="31468" y="0"/>
                      <a:pt x="42826" y="0"/>
                    </a:cubicBezTo>
                    <a:close/>
                  </a:path>
                </a:pathLst>
              </a:custGeom>
              <a:solidFill>
                <a:srgbClr val="EBFFFD"/>
              </a:solidFill>
              <a:effectLst/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grpSp>
          <p:nvGrpSpPr>
            <p:cNvPr id="70" name="Groupe 69">
              <a:extLst>
                <a:ext uri="{FF2B5EF4-FFF2-40B4-BE49-F238E27FC236}">
                  <a16:creationId xmlns:a16="http://schemas.microsoft.com/office/drawing/2014/main" id="{A1BDE0F2-9BE1-D00A-1C86-0CF9F2A66F5C}"/>
                </a:ext>
              </a:extLst>
            </p:cNvPr>
            <p:cNvGrpSpPr/>
            <p:nvPr/>
          </p:nvGrpSpPr>
          <p:grpSpPr>
            <a:xfrm>
              <a:off x="5838060" y="2722468"/>
              <a:ext cx="2340577" cy="2340577"/>
              <a:chOff x="1838931" y="2771980"/>
              <a:chExt cx="2340577" cy="2340577"/>
            </a:xfrm>
          </p:grpSpPr>
          <p:grpSp>
            <p:nvGrpSpPr>
              <p:cNvPr id="74" name="Group 28">
                <a:extLst>
                  <a:ext uri="{FF2B5EF4-FFF2-40B4-BE49-F238E27FC236}">
                    <a16:creationId xmlns:a16="http://schemas.microsoft.com/office/drawing/2014/main" id="{E69DC0BA-6006-A0F7-2C21-7B82C83ABF98}"/>
                  </a:ext>
                </a:extLst>
              </p:cNvPr>
              <p:cNvGrpSpPr/>
              <p:nvPr/>
            </p:nvGrpSpPr>
            <p:grpSpPr>
              <a:xfrm>
                <a:off x="1838931" y="2771980"/>
                <a:ext cx="2340577" cy="2340577"/>
                <a:chOff x="0" y="0"/>
                <a:chExt cx="812800" cy="812800"/>
              </a:xfrm>
            </p:grpSpPr>
            <p:sp>
              <p:nvSpPr>
                <p:cNvPr id="76" name="Freeform 29">
                  <a:extLst>
                    <a:ext uri="{FF2B5EF4-FFF2-40B4-BE49-F238E27FC236}">
                      <a16:creationId xmlns:a16="http://schemas.microsoft.com/office/drawing/2014/main" id="{5CFB6A4D-74E2-D9B2-F6A7-1EE5406046B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0CFBD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fr-CA" noProof="0" dirty="0"/>
                </a:p>
              </p:txBody>
            </p:sp>
            <p:sp>
              <p:nvSpPr>
                <p:cNvPr id="77" name="TextBox 30">
                  <a:extLst>
                    <a:ext uri="{FF2B5EF4-FFF2-40B4-BE49-F238E27FC236}">
                      <a16:creationId xmlns:a16="http://schemas.microsoft.com/office/drawing/2014/main" id="{82BA339E-7443-E99B-CDF5-9522F7085B98}"/>
                    </a:ext>
                  </a:extLst>
                </p:cNvPr>
                <p:cNvSpPr txBox="1"/>
                <p:nvPr/>
              </p:nvSpPr>
              <p:spPr>
                <a:xfrm>
                  <a:off x="76200" y="-114300"/>
                  <a:ext cx="6604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5040"/>
                    </a:lnSpc>
                  </a:pPr>
                  <a:endParaRPr lang="fr-CA" noProof="0" dirty="0"/>
                </a:p>
              </p:txBody>
            </p:sp>
          </p:grpSp>
          <p:sp>
            <p:nvSpPr>
              <p:cNvPr id="75" name="Freeform 45">
                <a:extLst>
                  <a:ext uri="{FF2B5EF4-FFF2-40B4-BE49-F238E27FC236}">
                    <a16:creationId xmlns:a16="http://schemas.microsoft.com/office/drawing/2014/main" id="{584BBA8D-EA64-F72A-8571-FD28C4F51CFC}"/>
                  </a:ext>
                </a:extLst>
              </p:cNvPr>
              <p:cNvSpPr/>
              <p:nvPr/>
            </p:nvSpPr>
            <p:spPr>
              <a:xfrm>
                <a:off x="1985766" y="2918815"/>
                <a:ext cx="2046907" cy="204690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sp>
          <p:nvSpPr>
            <p:cNvPr id="71" name="Freeform 61">
              <a:extLst>
                <a:ext uri="{FF2B5EF4-FFF2-40B4-BE49-F238E27FC236}">
                  <a16:creationId xmlns:a16="http://schemas.microsoft.com/office/drawing/2014/main" id="{15A16045-C49F-7E0A-7783-6B7F14770F3E}"/>
                </a:ext>
              </a:extLst>
            </p:cNvPr>
            <p:cNvSpPr/>
            <p:nvPr/>
          </p:nvSpPr>
          <p:spPr>
            <a:xfrm>
              <a:off x="6402577" y="3457017"/>
              <a:ext cx="1208238" cy="806499"/>
            </a:xfrm>
            <a:custGeom>
              <a:avLst/>
              <a:gdLst/>
              <a:ahLst/>
              <a:cxnLst/>
              <a:rect l="l" t="t" r="r" b="b"/>
              <a:pathLst>
                <a:path w="1208238" h="806499">
                  <a:moveTo>
                    <a:pt x="0" y="0"/>
                  </a:moveTo>
                  <a:lnTo>
                    <a:pt x="1208238" y="0"/>
                  </a:lnTo>
                  <a:lnTo>
                    <a:pt x="1208238" y="806499"/>
                  </a:lnTo>
                  <a:lnTo>
                    <a:pt x="0" y="8064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 noProof="0" dirty="0"/>
            </a:p>
          </p:txBody>
        </p:sp>
        <p:sp>
          <p:nvSpPr>
            <p:cNvPr id="72" name="TextBox 53">
              <a:extLst>
                <a:ext uri="{FF2B5EF4-FFF2-40B4-BE49-F238E27FC236}">
                  <a16:creationId xmlns:a16="http://schemas.microsoft.com/office/drawing/2014/main" id="{9A8FD49F-727C-15FB-7F8B-6EA12FC4CAF9}"/>
                </a:ext>
              </a:extLst>
            </p:cNvPr>
            <p:cNvSpPr txBox="1"/>
            <p:nvPr/>
          </p:nvSpPr>
          <p:spPr>
            <a:xfrm>
              <a:off x="5417920" y="5534312"/>
              <a:ext cx="3177552" cy="350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46"/>
                </a:lnSpc>
              </a:pPr>
              <a:r>
                <a:rPr lang="fr-CA" sz="2520" b="1" spc="50" noProof="0" dirty="0">
                  <a:solidFill>
                    <a:srgbClr val="023535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Delivery Method</a:t>
              </a:r>
            </a:p>
          </p:txBody>
        </p:sp>
        <p:sp>
          <p:nvSpPr>
            <p:cNvPr id="73" name="TextBox 58">
              <a:extLst>
                <a:ext uri="{FF2B5EF4-FFF2-40B4-BE49-F238E27FC236}">
                  <a16:creationId xmlns:a16="http://schemas.microsoft.com/office/drawing/2014/main" id="{134CD17C-CB9D-796E-3548-025ABF90580E}"/>
                </a:ext>
              </a:extLst>
            </p:cNvPr>
            <p:cNvSpPr txBox="1"/>
            <p:nvPr/>
          </p:nvSpPr>
          <p:spPr>
            <a:xfrm>
              <a:off x="5295539" y="6438900"/>
              <a:ext cx="3177552" cy="6256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z="1800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By email</a:t>
              </a:r>
              <a:endParaRPr lang="fr-CA" sz="1800" u="none" strike="noStrike" spc="9" noProof="0" dirty="0">
                <a:solidFill>
                  <a:srgbClr val="02353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QR Code</a:t>
              </a:r>
            </a:p>
          </p:txBody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F622D8A2-2A5D-C3EF-3C47-83E1A1D4650E}"/>
              </a:ext>
            </a:extLst>
          </p:cNvPr>
          <p:cNvGrpSpPr/>
          <p:nvPr/>
        </p:nvGrpSpPr>
        <p:grpSpPr>
          <a:xfrm>
            <a:off x="9208408" y="2722468"/>
            <a:ext cx="3961039" cy="6582796"/>
            <a:chOff x="9235985" y="2722468"/>
            <a:chExt cx="3961039" cy="6582796"/>
          </a:xfrm>
        </p:grpSpPr>
        <p:grpSp>
          <p:nvGrpSpPr>
            <p:cNvPr id="81" name="Groupe 80">
              <a:extLst>
                <a:ext uri="{FF2B5EF4-FFF2-40B4-BE49-F238E27FC236}">
                  <a16:creationId xmlns:a16="http://schemas.microsoft.com/office/drawing/2014/main" id="{501A877B-3A17-69BC-7F0B-021A6080B617}"/>
                </a:ext>
              </a:extLst>
            </p:cNvPr>
            <p:cNvGrpSpPr/>
            <p:nvPr/>
          </p:nvGrpSpPr>
          <p:grpSpPr>
            <a:xfrm>
              <a:off x="9235985" y="3843244"/>
              <a:ext cx="3961039" cy="5462020"/>
              <a:chOff x="1028700" y="3843244"/>
              <a:chExt cx="3961039" cy="5462020"/>
            </a:xfrm>
          </p:grpSpPr>
          <p:sp>
            <p:nvSpPr>
              <p:cNvPr id="90" name="Freeform 12">
                <a:extLst>
                  <a:ext uri="{FF2B5EF4-FFF2-40B4-BE49-F238E27FC236}">
                    <a16:creationId xmlns:a16="http://schemas.microsoft.com/office/drawing/2014/main" id="{107FCC09-70CE-72FA-58CC-F13827713240}"/>
                  </a:ext>
                </a:extLst>
              </p:cNvPr>
              <p:cNvSpPr/>
              <p:nvPr/>
            </p:nvSpPr>
            <p:spPr>
              <a:xfrm flipH="1">
                <a:off x="1028700" y="7176206"/>
                <a:ext cx="3961039" cy="2129058"/>
              </a:xfrm>
              <a:custGeom>
                <a:avLst/>
                <a:gdLst/>
                <a:ahLst/>
                <a:cxnLst/>
                <a:rect l="l" t="t" r="r" b="b"/>
                <a:pathLst>
                  <a:path w="3961039" h="2129058">
                    <a:moveTo>
                      <a:pt x="3961039" y="0"/>
                    </a:moveTo>
                    <a:lnTo>
                      <a:pt x="0" y="0"/>
                    </a:lnTo>
                    <a:lnTo>
                      <a:pt x="0" y="2129059"/>
                    </a:lnTo>
                    <a:lnTo>
                      <a:pt x="3961039" y="2129059"/>
                    </a:lnTo>
                    <a:lnTo>
                      <a:pt x="3961039" y="0"/>
                    </a:lnTo>
                    <a:close/>
                  </a:path>
                </a:pathLst>
              </a:custGeom>
              <a:blipFill>
                <a:blip r:embed="rId3">
                  <a:alphaModFix amt="44999"/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CA" noProof="0" dirty="0"/>
              </a:p>
            </p:txBody>
          </p:sp>
          <p:sp>
            <p:nvSpPr>
              <p:cNvPr id="91" name="Freeform 17">
                <a:extLst>
                  <a:ext uri="{FF2B5EF4-FFF2-40B4-BE49-F238E27FC236}">
                    <a16:creationId xmlns:a16="http://schemas.microsoft.com/office/drawing/2014/main" id="{A37FA1B5-BE1A-A1BC-5353-064EE06079E2}"/>
                  </a:ext>
                </a:extLst>
              </p:cNvPr>
              <p:cNvSpPr/>
              <p:nvPr/>
            </p:nvSpPr>
            <p:spPr>
              <a:xfrm>
                <a:off x="1028700" y="3843244"/>
                <a:ext cx="3796295" cy="4715553"/>
              </a:xfrm>
              <a:custGeom>
                <a:avLst/>
                <a:gdLst/>
                <a:ahLst/>
                <a:cxnLst/>
                <a:rect l="l" t="t" r="r" b="b"/>
                <a:pathLst>
                  <a:path w="999847" h="1241956">
                    <a:moveTo>
                      <a:pt x="42826" y="0"/>
                    </a:moveTo>
                    <a:lnTo>
                      <a:pt x="957021" y="0"/>
                    </a:lnTo>
                    <a:cubicBezTo>
                      <a:pt x="968379" y="0"/>
                      <a:pt x="979272" y="4512"/>
                      <a:pt x="987304" y="12543"/>
                    </a:cubicBezTo>
                    <a:cubicBezTo>
                      <a:pt x="995335" y="20575"/>
                      <a:pt x="999847" y="31468"/>
                      <a:pt x="999847" y="42826"/>
                    </a:cubicBezTo>
                    <a:lnTo>
                      <a:pt x="999847" y="1199130"/>
                    </a:lnTo>
                    <a:cubicBezTo>
                      <a:pt x="999847" y="1210488"/>
                      <a:pt x="995335" y="1221381"/>
                      <a:pt x="987304" y="1229413"/>
                    </a:cubicBezTo>
                    <a:cubicBezTo>
                      <a:pt x="979272" y="1237444"/>
                      <a:pt x="968379" y="1241956"/>
                      <a:pt x="957021" y="1241956"/>
                    </a:cubicBezTo>
                    <a:lnTo>
                      <a:pt x="42826" y="1241956"/>
                    </a:lnTo>
                    <a:cubicBezTo>
                      <a:pt x="31468" y="1241956"/>
                      <a:pt x="20575" y="1237444"/>
                      <a:pt x="12543" y="1229413"/>
                    </a:cubicBezTo>
                    <a:cubicBezTo>
                      <a:pt x="4512" y="1221381"/>
                      <a:pt x="0" y="1210488"/>
                      <a:pt x="0" y="1199130"/>
                    </a:cubicBezTo>
                    <a:lnTo>
                      <a:pt x="0" y="42826"/>
                    </a:lnTo>
                    <a:cubicBezTo>
                      <a:pt x="0" y="31468"/>
                      <a:pt x="4512" y="20575"/>
                      <a:pt x="12543" y="12543"/>
                    </a:cubicBezTo>
                    <a:cubicBezTo>
                      <a:pt x="20575" y="4512"/>
                      <a:pt x="31468" y="0"/>
                      <a:pt x="42826" y="0"/>
                    </a:cubicBezTo>
                    <a:close/>
                  </a:path>
                </a:pathLst>
              </a:custGeom>
              <a:solidFill>
                <a:srgbClr val="EBFFFD"/>
              </a:solidFill>
              <a:effectLst/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id="{841F378D-08AA-8C0B-DF47-625C0F585F51}"/>
                </a:ext>
              </a:extLst>
            </p:cNvPr>
            <p:cNvGrpSpPr/>
            <p:nvPr/>
          </p:nvGrpSpPr>
          <p:grpSpPr>
            <a:xfrm>
              <a:off x="9963843" y="2722468"/>
              <a:ext cx="2340577" cy="2340577"/>
              <a:chOff x="1838931" y="2771980"/>
              <a:chExt cx="2340577" cy="2340577"/>
            </a:xfrm>
          </p:grpSpPr>
          <p:grpSp>
            <p:nvGrpSpPr>
              <p:cNvPr id="86" name="Group 28">
                <a:extLst>
                  <a:ext uri="{FF2B5EF4-FFF2-40B4-BE49-F238E27FC236}">
                    <a16:creationId xmlns:a16="http://schemas.microsoft.com/office/drawing/2014/main" id="{B6F31269-A954-A28E-40DA-B1CFC5DC5419}"/>
                  </a:ext>
                </a:extLst>
              </p:cNvPr>
              <p:cNvGrpSpPr/>
              <p:nvPr/>
            </p:nvGrpSpPr>
            <p:grpSpPr>
              <a:xfrm>
                <a:off x="1838931" y="2771980"/>
                <a:ext cx="2340577" cy="2340577"/>
                <a:chOff x="0" y="0"/>
                <a:chExt cx="812800" cy="812800"/>
              </a:xfrm>
            </p:grpSpPr>
            <p:sp>
              <p:nvSpPr>
                <p:cNvPr id="88" name="Freeform 29">
                  <a:extLst>
                    <a:ext uri="{FF2B5EF4-FFF2-40B4-BE49-F238E27FC236}">
                      <a16:creationId xmlns:a16="http://schemas.microsoft.com/office/drawing/2014/main" id="{8378A62B-221F-83E6-BE0F-1F9E10BC003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0CFBD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fr-CA" noProof="0" dirty="0"/>
                </a:p>
              </p:txBody>
            </p:sp>
            <p:sp>
              <p:nvSpPr>
                <p:cNvPr id="89" name="TextBox 30">
                  <a:extLst>
                    <a:ext uri="{FF2B5EF4-FFF2-40B4-BE49-F238E27FC236}">
                      <a16:creationId xmlns:a16="http://schemas.microsoft.com/office/drawing/2014/main" id="{DDE971E3-2A33-87D5-41B8-7DA4449EA262}"/>
                    </a:ext>
                  </a:extLst>
                </p:cNvPr>
                <p:cNvSpPr txBox="1"/>
                <p:nvPr/>
              </p:nvSpPr>
              <p:spPr>
                <a:xfrm>
                  <a:off x="76200" y="-114300"/>
                  <a:ext cx="6604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5040"/>
                    </a:lnSpc>
                  </a:pPr>
                  <a:endParaRPr lang="fr-CA" noProof="0" dirty="0"/>
                </a:p>
              </p:txBody>
            </p:sp>
          </p:grpSp>
          <p:sp>
            <p:nvSpPr>
              <p:cNvPr id="87" name="Freeform 45">
                <a:extLst>
                  <a:ext uri="{FF2B5EF4-FFF2-40B4-BE49-F238E27FC236}">
                    <a16:creationId xmlns:a16="http://schemas.microsoft.com/office/drawing/2014/main" id="{31240455-A755-EBDD-A8F0-4C288E76B713}"/>
                  </a:ext>
                </a:extLst>
              </p:cNvPr>
              <p:cNvSpPr/>
              <p:nvPr/>
            </p:nvSpPr>
            <p:spPr>
              <a:xfrm>
                <a:off x="1985766" y="2918815"/>
                <a:ext cx="2046907" cy="204690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sp>
          <p:nvSpPr>
            <p:cNvPr id="83" name="Freeform 62">
              <a:extLst>
                <a:ext uri="{FF2B5EF4-FFF2-40B4-BE49-F238E27FC236}">
                  <a16:creationId xmlns:a16="http://schemas.microsoft.com/office/drawing/2014/main" id="{0BB45E0E-6754-E135-608C-1D1FFF339A92}"/>
                </a:ext>
              </a:extLst>
            </p:cNvPr>
            <p:cNvSpPr/>
            <p:nvPr/>
          </p:nvSpPr>
          <p:spPr>
            <a:xfrm>
              <a:off x="10417763" y="3479728"/>
              <a:ext cx="1166400" cy="761076"/>
            </a:xfrm>
            <a:custGeom>
              <a:avLst/>
              <a:gdLst/>
              <a:ahLst/>
              <a:cxnLst/>
              <a:rect l="l" t="t" r="r" b="b"/>
              <a:pathLst>
                <a:path w="1166400" h="761076">
                  <a:moveTo>
                    <a:pt x="0" y="0"/>
                  </a:moveTo>
                  <a:lnTo>
                    <a:pt x="1166400" y="0"/>
                  </a:lnTo>
                  <a:lnTo>
                    <a:pt x="1166400" y="761077"/>
                  </a:lnTo>
                  <a:lnTo>
                    <a:pt x="0" y="761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 noProof="0" dirty="0"/>
            </a:p>
          </p:txBody>
        </p:sp>
        <p:sp>
          <p:nvSpPr>
            <p:cNvPr id="84" name="TextBox 54">
              <a:extLst>
                <a:ext uri="{FF2B5EF4-FFF2-40B4-BE49-F238E27FC236}">
                  <a16:creationId xmlns:a16="http://schemas.microsoft.com/office/drawing/2014/main" id="{ED410AAD-7C73-0B17-3F99-99E3991F03B8}"/>
                </a:ext>
              </a:extLst>
            </p:cNvPr>
            <p:cNvSpPr txBox="1"/>
            <p:nvPr/>
          </p:nvSpPr>
          <p:spPr>
            <a:xfrm>
              <a:off x="9545355" y="5534312"/>
              <a:ext cx="3177552" cy="6964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46"/>
                </a:lnSpc>
              </a:pPr>
              <a:r>
                <a:rPr lang="fr-CA" sz="2520" b="1" spc="50" noProof="0" dirty="0" err="1">
                  <a:solidFill>
                    <a:srgbClr val="023535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Estimated</a:t>
              </a:r>
              <a:r>
                <a:rPr lang="fr-CA" sz="2520" b="1" spc="50" dirty="0">
                  <a:solidFill>
                    <a:srgbClr val="023535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Duration</a:t>
              </a:r>
              <a:endParaRPr lang="fr-CA" sz="2520" b="1" spc="50" noProof="0" dirty="0">
                <a:solidFill>
                  <a:srgbClr val="023535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</p:txBody>
        </p:sp>
        <p:sp>
          <p:nvSpPr>
            <p:cNvPr id="85" name="TextBox 59">
              <a:extLst>
                <a:ext uri="{FF2B5EF4-FFF2-40B4-BE49-F238E27FC236}">
                  <a16:creationId xmlns:a16="http://schemas.microsoft.com/office/drawing/2014/main" id="{76D6F374-8E1C-9EED-14C5-189A56161751}"/>
                </a:ext>
              </a:extLst>
            </p:cNvPr>
            <p:cNvSpPr txBox="1"/>
            <p:nvPr/>
          </p:nvSpPr>
          <p:spPr>
            <a:xfrm>
              <a:off x="9545355" y="6438900"/>
              <a:ext cx="3177552" cy="6256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pc="9" dirty="0">
                  <a:solidFill>
                    <a:srgbClr val="023535"/>
                  </a:solidFill>
                  <a:ea typeface="Poppins"/>
                  <a:cs typeface="Poppins"/>
                  <a:sym typeface="Poppins"/>
                </a:rPr>
                <a:t>[20 questions]</a:t>
              </a:r>
            </a:p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[</a:t>
              </a:r>
              <a:r>
                <a:rPr lang="fr-CA" spc="9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1</a:t>
              </a: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0 minutes]</a:t>
              </a:r>
            </a:p>
          </p:txBody>
        </p:sp>
      </p:grpSp>
      <p:grpSp>
        <p:nvGrpSpPr>
          <p:cNvPr id="92" name="Groupe 91">
            <a:extLst>
              <a:ext uri="{FF2B5EF4-FFF2-40B4-BE49-F238E27FC236}">
                <a16:creationId xmlns:a16="http://schemas.microsoft.com/office/drawing/2014/main" id="{F24E94C6-9C2B-F730-F52A-1BB769B38425}"/>
              </a:ext>
            </a:extLst>
          </p:cNvPr>
          <p:cNvGrpSpPr/>
          <p:nvPr/>
        </p:nvGrpSpPr>
        <p:grpSpPr>
          <a:xfrm>
            <a:off x="13298263" y="2722468"/>
            <a:ext cx="3961039" cy="6582796"/>
            <a:chOff x="13298263" y="2722468"/>
            <a:chExt cx="3961039" cy="6582796"/>
          </a:xfrm>
        </p:grpSpPr>
        <p:grpSp>
          <p:nvGrpSpPr>
            <p:cNvPr id="93" name="Groupe 92">
              <a:extLst>
                <a:ext uri="{FF2B5EF4-FFF2-40B4-BE49-F238E27FC236}">
                  <a16:creationId xmlns:a16="http://schemas.microsoft.com/office/drawing/2014/main" id="{972F255F-312E-A453-FD30-841027AA66F6}"/>
                </a:ext>
              </a:extLst>
            </p:cNvPr>
            <p:cNvGrpSpPr/>
            <p:nvPr/>
          </p:nvGrpSpPr>
          <p:grpSpPr>
            <a:xfrm>
              <a:off x="13298263" y="3843244"/>
              <a:ext cx="3961039" cy="5462020"/>
              <a:chOff x="1028700" y="3843244"/>
              <a:chExt cx="3961039" cy="5462020"/>
            </a:xfrm>
          </p:grpSpPr>
          <p:sp>
            <p:nvSpPr>
              <p:cNvPr id="102" name="Freeform 12">
                <a:extLst>
                  <a:ext uri="{FF2B5EF4-FFF2-40B4-BE49-F238E27FC236}">
                    <a16:creationId xmlns:a16="http://schemas.microsoft.com/office/drawing/2014/main" id="{7F2EF2C4-DFD9-9340-F0C8-D1EE2365C06A}"/>
                  </a:ext>
                </a:extLst>
              </p:cNvPr>
              <p:cNvSpPr/>
              <p:nvPr/>
            </p:nvSpPr>
            <p:spPr>
              <a:xfrm flipH="1">
                <a:off x="1028700" y="7176206"/>
                <a:ext cx="3961039" cy="2129058"/>
              </a:xfrm>
              <a:custGeom>
                <a:avLst/>
                <a:gdLst/>
                <a:ahLst/>
                <a:cxnLst/>
                <a:rect l="l" t="t" r="r" b="b"/>
                <a:pathLst>
                  <a:path w="3961039" h="2129058">
                    <a:moveTo>
                      <a:pt x="3961039" y="0"/>
                    </a:moveTo>
                    <a:lnTo>
                      <a:pt x="0" y="0"/>
                    </a:lnTo>
                    <a:lnTo>
                      <a:pt x="0" y="2129059"/>
                    </a:lnTo>
                    <a:lnTo>
                      <a:pt x="3961039" y="2129059"/>
                    </a:lnTo>
                    <a:lnTo>
                      <a:pt x="3961039" y="0"/>
                    </a:lnTo>
                    <a:close/>
                  </a:path>
                </a:pathLst>
              </a:custGeom>
              <a:blipFill>
                <a:blip r:embed="rId3">
                  <a:alphaModFix amt="44999"/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CA" noProof="0" dirty="0"/>
              </a:p>
            </p:txBody>
          </p:sp>
          <p:sp>
            <p:nvSpPr>
              <p:cNvPr id="103" name="Freeform 17">
                <a:extLst>
                  <a:ext uri="{FF2B5EF4-FFF2-40B4-BE49-F238E27FC236}">
                    <a16:creationId xmlns:a16="http://schemas.microsoft.com/office/drawing/2014/main" id="{F8234917-DE32-3C56-87B5-3A395610E2B7}"/>
                  </a:ext>
                </a:extLst>
              </p:cNvPr>
              <p:cNvSpPr/>
              <p:nvPr/>
            </p:nvSpPr>
            <p:spPr>
              <a:xfrm>
                <a:off x="1028700" y="3843244"/>
                <a:ext cx="3796295" cy="4715553"/>
              </a:xfrm>
              <a:custGeom>
                <a:avLst/>
                <a:gdLst/>
                <a:ahLst/>
                <a:cxnLst/>
                <a:rect l="l" t="t" r="r" b="b"/>
                <a:pathLst>
                  <a:path w="999847" h="1241956">
                    <a:moveTo>
                      <a:pt x="42826" y="0"/>
                    </a:moveTo>
                    <a:lnTo>
                      <a:pt x="957021" y="0"/>
                    </a:lnTo>
                    <a:cubicBezTo>
                      <a:pt x="968379" y="0"/>
                      <a:pt x="979272" y="4512"/>
                      <a:pt x="987304" y="12543"/>
                    </a:cubicBezTo>
                    <a:cubicBezTo>
                      <a:pt x="995335" y="20575"/>
                      <a:pt x="999847" y="31468"/>
                      <a:pt x="999847" y="42826"/>
                    </a:cubicBezTo>
                    <a:lnTo>
                      <a:pt x="999847" y="1199130"/>
                    </a:lnTo>
                    <a:cubicBezTo>
                      <a:pt x="999847" y="1210488"/>
                      <a:pt x="995335" y="1221381"/>
                      <a:pt x="987304" y="1229413"/>
                    </a:cubicBezTo>
                    <a:cubicBezTo>
                      <a:pt x="979272" y="1237444"/>
                      <a:pt x="968379" y="1241956"/>
                      <a:pt x="957021" y="1241956"/>
                    </a:cubicBezTo>
                    <a:lnTo>
                      <a:pt x="42826" y="1241956"/>
                    </a:lnTo>
                    <a:cubicBezTo>
                      <a:pt x="31468" y="1241956"/>
                      <a:pt x="20575" y="1237444"/>
                      <a:pt x="12543" y="1229413"/>
                    </a:cubicBezTo>
                    <a:cubicBezTo>
                      <a:pt x="4512" y="1221381"/>
                      <a:pt x="0" y="1210488"/>
                      <a:pt x="0" y="1199130"/>
                    </a:cubicBezTo>
                    <a:lnTo>
                      <a:pt x="0" y="42826"/>
                    </a:lnTo>
                    <a:cubicBezTo>
                      <a:pt x="0" y="31468"/>
                      <a:pt x="4512" y="20575"/>
                      <a:pt x="12543" y="12543"/>
                    </a:cubicBezTo>
                    <a:cubicBezTo>
                      <a:pt x="20575" y="4512"/>
                      <a:pt x="31468" y="0"/>
                      <a:pt x="42826" y="0"/>
                    </a:cubicBezTo>
                    <a:close/>
                  </a:path>
                </a:pathLst>
              </a:custGeom>
              <a:solidFill>
                <a:srgbClr val="EBFFFD"/>
              </a:solidFill>
              <a:effectLst/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grpSp>
          <p:nvGrpSpPr>
            <p:cNvPr id="94" name="Groupe 93">
              <a:extLst>
                <a:ext uri="{FF2B5EF4-FFF2-40B4-BE49-F238E27FC236}">
                  <a16:creationId xmlns:a16="http://schemas.microsoft.com/office/drawing/2014/main" id="{788F6508-A4EB-BD48-D694-A07976C97D77}"/>
                </a:ext>
              </a:extLst>
            </p:cNvPr>
            <p:cNvGrpSpPr/>
            <p:nvPr/>
          </p:nvGrpSpPr>
          <p:grpSpPr>
            <a:xfrm>
              <a:off x="14026121" y="2722468"/>
              <a:ext cx="2340577" cy="2340577"/>
              <a:chOff x="1838931" y="2771980"/>
              <a:chExt cx="2340577" cy="2340577"/>
            </a:xfrm>
          </p:grpSpPr>
          <p:grpSp>
            <p:nvGrpSpPr>
              <p:cNvPr id="98" name="Group 28">
                <a:extLst>
                  <a:ext uri="{FF2B5EF4-FFF2-40B4-BE49-F238E27FC236}">
                    <a16:creationId xmlns:a16="http://schemas.microsoft.com/office/drawing/2014/main" id="{375BC7DE-FA89-2191-E73B-7204CAD68437}"/>
                  </a:ext>
                </a:extLst>
              </p:cNvPr>
              <p:cNvGrpSpPr/>
              <p:nvPr/>
            </p:nvGrpSpPr>
            <p:grpSpPr>
              <a:xfrm>
                <a:off x="1838931" y="2771980"/>
                <a:ext cx="2340577" cy="2340577"/>
                <a:chOff x="0" y="0"/>
                <a:chExt cx="812800" cy="812800"/>
              </a:xfrm>
            </p:grpSpPr>
            <p:sp>
              <p:nvSpPr>
                <p:cNvPr id="100" name="Freeform 29">
                  <a:extLst>
                    <a:ext uri="{FF2B5EF4-FFF2-40B4-BE49-F238E27FC236}">
                      <a16:creationId xmlns:a16="http://schemas.microsoft.com/office/drawing/2014/main" id="{D5BE4398-6557-6D2D-DF91-CCE1B3C991B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0CFBD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fr-CA" noProof="0" dirty="0"/>
                </a:p>
              </p:txBody>
            </p:sp>
            <p:sp>
              <p:nvSpPr>
                <p:cNvPr id="101" name="TextBox 30">
                  <a:extLst>
                    <a:ext uri="{FF2B5EF4-FFF2-40B4-BE49-F238E27FC236}">
                      <a16:creationId xmlns:a16="http://schemas.microsoft.com/office/drawing/2014/main" id="{9C86A4CE-F996-5D3D-3F82-CB881BED0E26}"/>
                    </a:ext>
                  </a:extLst>
                </p:cNvPr>
                <p:cNvSpPr txBox="1"/>
                <p:nvPr/>
              </p:nvSpPr>
              <p:spPr>
                <a:xfrm>
                  <a:off x="76200" y="-114300"/>
                  <a:ext cx="6604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5040"/>
                    </a:lnSpc>
                  </a:pPr>
                  <a:endParaRPr lang="fr-CA" noProof="0" dirty="0"/>
                </a:p>
              </p:txBody>
            </p:sp>
          </p:grpSp>
          <p:sp>
            <p:nvSpPr>
              <p:cNvPr id="99" name="Freeform 45">
                <a:extLst>
                  <a:ext uri="{FF2B5EF4-FFF2-40B4-BE49-F238E27FC236}">
                    <a16:creationId xmlns:a16="http://schemas.microsoft.com/office/drawing/2014/main" id="{FD3CB6F6-33E1-8BFC-923F-57BAFBF2D31B}"/>
                  </a:ext>
                </a:extLst>
              </p:cNvPr>
              <p:cNvSpPr/>
              <p:nvPr/>
            </p:nvSpPr>
            <p:spPr>
              <a:xfrm>
                <a:off x="1985766" y="2918815"/>
                <a:ext cx="2046907" cy="204690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sp>
          <p:nvSpPr>
            <p:cNvPr id="96" name="TextBox 55">
              <a:extLst>
                <a:ext uri="{FF2B5EF4-FFF2-40B4-BE49-F238E27FC236}">
                  <a16:creationId xmlns:a16="http://schemas.microsoft.com/office/drawing/2014/main" id="{AFB5B0C2-3EA6-255F-E4AB-FC1B39114BE7}"/>
                </a:ext>
              </a:extLst>
            </p:cNvPr>
            <p:cNvSpPr txBox="1"/>
            <p:nvPr/>
          </p:nvSpPr>
          <p:spPr>
            <a:xfrm>
              <a:off x="13604063" y="5534312"/>
              <a:ext cx="3177552" cy="350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46"/>
                </a:lnSpc>
              </a:pPr>
              <a:r>
                <a:rPr lang="fr-CA" sz="2520" b="1" spc="50" noProof="0" dirty="0">
                  <a:solidFill>
                    <a:srgbClr val="023535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Survey Frequency</a:t>
              </a:r>
            </a:p>
          </p:txBody>
        </p:sp>
        <p:sp>
          <p:nvSpPr>
            <p:cNvPr id="97" name="TextBox 60">
              <a:extLst>
                <a:ext uri="{FF2B5EF4-FFF2-40B4-BE49-F238E27FC236}">
                  <a16:creationId xmlns:a16="http://schemas.microsoft.com/office/drawing/2014/main" id="{0EE834A4-7F69-F331-3C21-807E59E1A140}"/>
                </a:ext>
              </a:extLst>
            </p:cNvPr>
            <p:cNvSpPr txBox="1"/>
            <p:nvPr/>
          </p:nvSpPr>
          <p:spPr>
            <a:xfrm>
              <a:off x="13604063" y="6438900"/>
              <a:ext cx="3177552" cy="3050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[</a:t>
              </a:r>
              <a:r>
                <a:rPr lang="fr-CA" sz="1800" u="none" strike="noStrike" spc="9" noProof="0" dirty="0" err="1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Every</a:t>
              </a: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 2 </a:t>
              </a:r>
              <a:r>
                <a:rPr lang="fr-CA" sz="1800" u="none" strike="noStrike" spc="9" noProof="0" dirty="0" err="1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weeks</a:t>
              </a: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]</a:t>
              </a:r>
            </a:p>
          </p:txBody>
        </p:sp>
      </p:grpSp>
      <p:sp>
        <p:nvSpPr>
          <p:cNvPr id="104" name="Freeform 65">
            <a:extLst>
              <a:ext uri="{FF2B5EF4-FFF2-40B4-BE49-F238E27FC236}">
                <a16:creationId xmlns:a16="http://schemas.microsoft.com/office/drawing/2014/main" id="{8C667DF0-8AA0-384E-2D9D-910F538F55A1}"/>
              </a:ext>
            </a:extLst>
          </p:cNvPr>
          <p:cNvSpPr/>
          <p:nvPr/>
        </p:nvSpPr>
        <p:spPr>
          <a:xfrm>
            <a:off x="14778355" y="3457017"/>
            <a:ext cx="842645" cy="915918"/>
          </a:xfrm>
          <a:custGeom>
            <a:avLst/>
            <a:gdLst/>
            <a:ahLst/>
            <a:cxnLst/>
            <a:rect l="l" t="t" r="r" b="b"/>
            <a:pathLst>
              <a:path w="842645" h="915918">
                <a:moveTo>
                  <a:pt x="0" y="0"/>
                </a:moveTo>
                <a:lnTo>
                  <a:pt x="842645" y="0"/>
                </a:lnTo>
                <a:lnTo>
                  <a:pt x="842645" y="915919"/>
                </a:lnTo>
                <a:lnTo>
                  <a:pt x="0" y="9159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sp>
        <p:nvSpPr>
          <p:cNvPr id="105" name="Freeform 4">
            <a:extLst>
              <a:ext uri="{FF2B5EF4-FFF2-40B4-BE49-F238E27FC236}">
                <a16:creationId xmlns:a16="http://schemas.microsoft.com/office/drawing/2014/main" id="{7E78BFC5-2D79-82B3-0C92-04F9800105B3}"/>
              </a:ext>
            </a:extLst>
          </p:cNvPr>
          <p:cNvSpPr/>
          <p:nvPr/>
        </p:nvSpPr>
        <p:spPr>
          <a:xfrm>
            <a:off x="17245730" y="190500"/>
            <a:ext cx="1005515" cy="817819"/>
          </a:xfrm>
          <a:custGeom>
            <a:avLst/>
            <a:gdLst/>
            <a:ahLst/>
            <a:cxnLst/>
            <a:rect l="l" t="t" r="r" b="b"/>
            <a:pathLst>
              <a:path w="1005515" h="817819">
                <a:moveTo>
                  <a:pt x="0" y="0"/>
                </a:moveTo>
                <a:lnTo>
                  <a:pt x="1005515" y="0"/>
                </a:lnTo>
                <a:lnTo>
                  <a:pt x="1005515" y="817819"/>
                </a:lnTo>
                <a:lnTo>
                  <a:pt x="0" y="81781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33FF6-F6DF-77D8-66BB-FF900BC30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>
            <a:extLst>
              <a:ext uri="{FF2B5EF4-FFF2-40B4-BE49-F238E27FC236}">
                <a16:creationId xmlns:a16="http://schemas.microsoft.com/office/drawing/2014/main" id="{7960E785-FC27-8F93-EB5E-33C9A57050E2}"/>
              </a:ext>
            </a:extLst>
          </p:cNvPr>
          <p:cNvSpPr txBox="1"/>
          <p:nvPr/>
        </p:nvSpPr>
        <p:spPr>
          <a:xfrm>
            <a:off x="1202678" y="876300"/>
            <a:ext cx="9567872" cy="939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45"/>
              </a:lnSpc>
            </a:pPr>
            <a:r>
              <a:rPr lang="fr-CA" sz="5532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Key Information</a:t>
            </a:r>
          </a:p>
        </p:txBody>
      </p:sp>
      <p:sp>
        <p:nvSpPr>
          <p:cNvPr id="64" name="TextBox 64">
            <a:extLst>
              <a:ext uri="{FF2B5EF4-FFF2-40B4-BE49-F238E27FC236}">
                <a16:creationId xmlns:a16="http://schemas.microsoft.com/office/drawing/2014/main" id="{1BA8F156-54E4-8D79-5190-A4601624264C}"/>
              </a:ext>
            </a:extLst>
          </p:cNvPr>
          <p:cNvSpPr txBox="1"/>
          <p:nvPr/>
        </p:nvSpPr>
        <p:spPr>
          <a:xfrm>
            <a:off x="1214610" y="1884158"/>
            <a:ext cx="5567189" cy="375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fr-CA" sz="2691" noProof="0" dirty="0" err="1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Organizational</a:t>
            </a:r>
            <a:r>
              <a:rPr lang="fr-CA" sz="269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 diagnostic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7A9F06B-8777-7F45-BC40-033E4343C846}"/>
              </a:ext>
            </a:extLst>
          </p:cNvPr>
          <p:cNvGrpSpPr/>
          <p:nvPr/>
        </p:nvGrpSpPr>
        <p:grpSpPr>
          <a:xfrm>
            <a:off x="1028700" y="2722468"/>
            <a:ext cx="3961039" cy="6582796"/>
            <a:chOff x="1028700" y="2722468"/>
            <a:chExt cx="3961039" cy="6582796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53007B73-6623-FC65-9D16-E738690306CC}"/>
                </a:ext>
              </a:extLst>
            </p:cNvPr>
            <p:cNvGrpSpPr/>
            <p:nvPr/>
          </p:nvGrpSpPr>
          <p:grpSpPr>
            <a:xfrm>
              <a:off x="1028700" y="3843244"/>
              <a:ext cx="3961039" cy="5462020"/>
              <a:chOff x="1028700" y="3843244"/>
              <a:chExt cx="3961039" cy="5462020"/>
            </a:xfrm>
          </p:grpSpPr>
          <p:sp>
            <p:nvSpPr>
              <p:cNvPr id="66" name="Freeform 12">
                <a:extLst>
                  <a:ext uri="{FF2B5EF4-FFF2-40B4-BE49-F238E27FC236}">
                    <a16:creationId xmlns:a16="http://schemas.microsoft.com/office/drawing/2014/main" id="{6CD3572D-DC83-1E0A-92A5-11319F95CD61}"/>
                  </a:ext>
                </a:extLst>
              </p:cNvPr>
              <p:cNvSpPr/>
              <p:nvPr/>
            </p:nvSpPr>
            <p:spPr>
              <a:xfrm flipH="1">
                <a:off x="1028700" y="7176206"/>
                <a:ext cx="3961039" cy="2129058"/>
              </a:xfrm>
              <a:custGeom>
                <a:avLst/>
                <a:gdLst/>
                <a:ahLst/>
                <a:cxnLst/>
                <a:rect l="l" t="t" r="r" b="b"/>
                <a:pathLst>
                  <a:path w="3961039" h="2129058">
                    <a:moveTo>
                      <a:pt x="3961039" y="0"/>
                    </a:moveTo>
                    <a:lnTo>
                      <a:pt x="0" y="0"/>
                    </a:lnTo>
                    <a:lnTo>
                      <a:pt x="0" y="2129059"/>
                    </a:lnTo>
                    <a:lnTo>
                      <a:pt x="3961039" y="2129059"/>
                    </a:lnTo>
                    <a:lnTo>
                      <a:pt x="3961039" y="0"/>
                    </a:lnTo>
                    <a:close/>
                  </a:path>
                </a:pathLst>
              </a:custGeom>
              <a:blipFill>
                <a:blip r:embed="rId3">
                  <a:alphaModFix amt="44999"/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CA" noProof="0" dirty="0"/>
              </a:p>
            </p:txBody>
          </p:sp>
          <p:sp>
            <p:nvSpPr>
              <p:cNvPr id="67" name="Freeform 17">
                <a:extLst>
                  <a:ext uri="{FF2B5EF4-FFF2-40B4-BE49-F238E27FC236}">
                    <a16:creationId xmlns:a16="http://schemas.microsoft.com/office/drawing/2014/main" id="{7DB58431-B3B4-91C9-3950-185F0FFAE4D1}"/>
                  </a:ext>
                </a:extLst>
              </p:cNvPr>
              <p:cNvSpPr/>
              <p:nvPr/>
            </p:nvSpPr>
            <p:spPr>
              <a:xfrm>
                <a:off x="1028700" y="3843244"/>
                <a:ext cx="3796295" cy="4715553"/>
              </a:xfrm>
              <a:custGeom>
                <a:avLst/>
                <a:gdLst/>
                <a:ahLst/>
                <a:cxnLst/>
                <a:rect l="l" t="t" r="r" b="b"/>
                <a:pathLst>
                  <a:path w="999847" h="1241956">
                    <a:moveTo>
                      <a:pt x="42826" y="0"/>
                    </a:moveTo>
                    <a:lnTo>
                      <a:pt x="957021" y="0"/>
                    </a:lnTo>
                    <a:cubicBezTo>
                      <a:pt x="968379" y="0"/>
                      <a:pt x="979272" y="4512"/>
                      <a:pt x="987304" y="12543"/>
                    </a:cubicBezTo>
                    <a:cubicBezTo>
                      <a:pt x="995335" y="20575"/>
                      <a:pt x="999847" y="31468"/>
                      <a:pt x="999847" y="42826"/>
                    </a:cubicBezTo>
                    <a:lnTo>
                      <a:pt x="999847" y="1199130"/>
                    </a:lnTo>
                    <a:cubicBezTo>
                      <a:pt x="999847" y="1210488"/>
                      <a:pt x="995335" y="1221381"/>
                      <a:pt x="987304" y="1229413"/>
                    </a:cubicBezTo>
                    <a:cubicBezTo>
                      <a:pt x="979272" y="1237444"/>
                      <a:pt x="968379" y="1241956"/>
                      <a:pt x="957021" y="1241956"/>
                    </a:cubicBezTo>
                    <a:lnTo>
                      <a:pt x="42826" y="1241956"/>
                    </a:lnTo>
                    <a:cubicBezTo>
                      <a:pt x="31468" y="1241956"/>
                      <a:pt x="20575" y="1237444"/>
                      <a:pt x="12543" y="1229413"/>
                    </a:cubicBezTo>
                    <a:cubicBezTo>
                      <a:pt x="4512" y="1221381"/>
                      <a:pt x="0" y="1210488"/>
                      <a:pt x="0" y="1199130"/>
                    </a:cubicBezTo>
                    <a:lnTo>
                      <a:pt x="0" y="42826"/>
                    </a:lnTo>
                    <a:cubicBezTo>
                      <a:pt x="0" y="31468"/>
                      <a:pt x="4512" y="20575"/>
                      <a:pt x="12543" y="12543"/>
                    </a:cubicBezTo>
                    <a:cubicBezTo>
                      <a:pt x="20575" y="4512"/>
                      <a:pt x="31468" y="0"/>
                      <a:pt x="42826" y="0"/>
                    </a:cubicBezTo>
                    <a:close/>
                  </a:path>
                </a:pathLst>
              </a:custGeom>
              <a:solidFill>
                <a:srgbClr val="EBFFFD"/>
              </a:solidFill>
              <a:effectLst/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88D07599-E2A7-F5E4-23BE-252DA3F98D33}"/>
                </a:ext>
              </a:extLst>
            </p:cNvPr>
            <p:cNvGrpSpPr/>
            <p:nvPr/>
          </p:nvGrpSpPr>
          <p:grpSpPr>
            <a:xfrm>
              <a:off x="1838931" y="2722468"/>
              <a:ext cx="2340577" cy="2340577"/>
              <a:chOff x="1838931" y="2771980"/>
              <a:chExt cx="2340577" cy="2340577"/>
            </a:xfrm>
          </p:grpSpPr>
          <p:grpSp>
            <p:nvGrpSpPr>
              <p:cNvPr id="7" name="Group 28">
                <a:extLst>
                  <a:ext uri="{FF2B5EF4-FFF2-40B4-BE49-F238E27FC236}">
                    <a16:creationId xmlns:a16="http://schemas.microsoft.com/office/drawing/2014/main" id="{16E017E7-6BF4-23AB-19B7-4D930D89B966}"/>
                  </a:ext>
                </a:extLst>
              </p:cNvPr>
              <p:cNvGrpSpPr/>
              <p:nvPr/>
            </p:nvGrpSpPr>
            <p:grpSpPr>
              <a:xfrm>
                <a:off x="1838931" y="2771980"/>
                <a:ext cx="2340577" cy="2340577"/>
                <a:chOff x="0" y="0"/>
                <a:chExt cx="812800" cy="812800"/>
              </a:xfrm>
            </p:grpSpPr>
            <p:sp>
              <p:nvSpPr>
                <p:cNvPr id="10" name="Freeform 29">
                  <a:extLst>
                    <a:ext uri="{FF2B5EF4-FFF2-40B4-BE49-F238E27FC236}">
                      <a16:creationId xmlns:a16="http://schemas.microsoft.com/office/drawing/2014/main" id="{8EE413CE-F77D-F7EA-3BEE-E1007843F3A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0CFBD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fr-CA" noProof="0" dirty="0"/>
                </a:p>
              </p:txBody>
            </p:sp>
            <p:sp>
              <p:nvSpPr>
                <p:cNvPr id="65" name="TextBox 30">
                  <a:extLst>
                    <a:ext uri="{FF2B5EF4-FFF2-40B4-BE49-F238E27FC236}">
                      <a16:creationId xmlns:a16="http://schemas.microsoft.com/office/drawing/2014/main" id="{02A21D34-DF3C-DC14-0455-FA2A28F458B3}"/>
                    </a:ext>
                  </a:extLst>
                </p:cNvPr>
                <p:cNvSpPr txBox="1"/>
                <p:nvPr/>
              </p:nvSpPr>
              <p:spPr>
                <a:xfrm>
                  <a:off x="76200" y="-114300"/>
                  <a:ext cx="6604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5040"/>
                    </a:lnSpc>
                  </a:pPr>
                  <a:endParaRPr lang="fr-CA" noProof="0" dirty="0"/>
                </a:p>
              </p:txBody>
            </p:sp>
          </p:grpSp>
          <p:sp>
            <p:nvSpPr>
              <p:cNvPr id="8" name="Freeform 45">
                <a:extLst>
                  <a:ext uri="{FF2B5EF4-FFF2-40B4-BE49-F238E27FC236}">
                    <a16:creationId xmlns:a16="http://schemas.microsoft.com/office/drawing/2014/main" id="{091CFED4-D79E-F103-DC2C-1B339C5F4BB3}"/>
                  </a:ext>
                </a:extLst>
              </p:cNvPr>
              <p:cNvSpPr/>
              <p:nvPr/>
            </p:nvSpPr>
            <p:spPr>
              <a:xfrm>
                <a:off x="1985766" y="2918815"/>
                <a:ext cx="2046907" cy="204690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 noProof="0" dirty="0"/>
              </a:p>
            </p:txBody>
          </p:sp>
          <p:sp>
            <p:nvSpPr>
              <p:cNvPr id="9" name="Freeform 56">
                <a:extLst>
                  <a:ext uri="{FF2B5EF4-FFF2-40B4-BE49-F238E27FC236}">
                    <a16:creationId xmlns:a16="http://schemas.microsoft.com/office/drawing/2014/main" id="{F011FF97-9714-9764-CBC0-27D2E5F10400}"/>
                  </a:ext>
                </a:extLst>
              </p:cNvPr>
              <p:cNvSpPr/>
              <p:nvPr/>
            </p:nvSpPr>
            <p:spPr>
              <a:xfrm>
                <a:off x="2474257" y="3628895"/>
                <a:ext cx="1075956" cy="626745"/>
              </a:xfrm>
              <a:custGeom>
                <a:avLst/>
                <a:gdLst/>
                <a:ahLst/>
                <a:cxnLst/>
                <a:rect l="l" t="t" r="r" b="b"/>
                <a:pathLst>
                  <a:path w="1075956" h="626745">
                    <a:moveTo>
                      <a:pt x="0" y="0"/>
                    </a:moveTo>
                    <a:lnTo>
                      <a:pt x="1075956" y="0"/>
                    </a:lnTo>
                    <a:lnTo>
                      <a:pt x="1075956" y="626745"/>
                    </a:lnTo>
                    <a:lnTo>
                      <a:pt x="0" y="62674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sp>
          <p:nvSpPr>
            <p:cNvPr id="5" name="TextBox 52">
              <a:extLst>
                <a:ext uri="{FF2B5EF4-FFF2-40B4-BE49-F238E27FC236}">
                  <a16:creationId xmlns:a16="http://schemas.microsoft.com/office/drawing/2014/main" id="{A6109492-EE92-6814-8BC3-F3EC54076DF9}"/>
                </a:ext>
              </a:extLst>
            </p:cNvPr>
            <p:cNvSpPr txBox="1"/>
            <p:nvPr/>
          </p:nvSpPr>
          <p:spPr>
            <a:xfrm>
              <a:off x="1420443" y="5534312"/>
              <a:ext cx="3177552" cy="350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46"/>
                </a:lnSpc>
              </a:pPr>
              <a:r>
                <a:rPr lang="fr-CA" sz="2520" b="1" spc="50" noProof="0" dirty="0">
                  <a:solidFill>
                    <a:srgbClr val="023535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Survey Launch</a:t>
              </a:r>
            </a:p>
          </p:txBody>
        </p:sp>
        <p:sp>
          <p:nvSpPr>
            <p:cNvPr id="6" name="TextBox 57">
              <a:extLst>
                <a:ext uri="{FF2B5EF4-FFF2-40B4-BE49-F238E27FC236}">
                  <a16:creationId xmlns:a16="http://schemas.microsoft.com/office/drawing/2014/main" id="{2037BFAC-A2A2-1EAF-CED8-9AFF2D8E562C}"/>
                </a:ext>
              </a:extLst>
            </p:cNvPr>
            <p:cNvSpPr txBox="1"/>
            <p:nvPr/>
          </p:nvSpPr>
          <p:spPr>
            <a:xfrm>
              <a:off x="1214611" y="6438900"/>
              <a:ext cx="3177552" cy="640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[Date]</a:t>
              </a:r>
            </a:p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[Time]</a:t>
              </a:r>
            </a:p>
          </p:txBody>
        </p:sp>
      </p:grp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282A9101-6522-9BF9-138E-F72AFA371D4C}"/>
              </a:ext>
            </a:extLst>
          </p:cNvPr>
          <p:cNvGrpSpPr/>
          <p:nvPr/>
        </p:nvGrpSpPr>
        <p:grpSpPr>
          <a:xfrm>
            <a:off x="5118554" y="2722468"/>
            <a:ext cx="3961039" cy="6582796"/>
            <a:chOff x="5110202" y="2722468"/>
            <a:chExt cx="3961039" cy="6582796"/>
          </a:xfrm>
        </p:grpSpPr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690A2076-4D86-BEEF-8595-6998C1713B5F}"/>
                </a:ext>
              </a:extLst>
            </p:cNvPr>
            <p:cNvGrpSpPr/>
            <p:nvPr/>
          </p:nvGrpSpPr>
          <p:grpSpPr>
            <a:xfrm>
              <a:off x="5110202" y="3843244"/>
              <a:ext cx="3961039" cy="5462020"/>
              <a:chOff x="1028700" y="3843244"/>
              <a:chExt cx="3961039" cy="5462020"/>
            </a:xfrm>
          </p:grpSpPr>
          <p:sp>
            <p:nvSpPr>
              <p:cNvPr id="78" name="Freeform 12">
                <a:extLst>
                  <a:ext uri="{FF2B5EF4-FFF2-40B4-BE49-F238E27FC236}">
                    <a16:creationId xmlns:a16="http://schemas.microsoft.com/office/drawing/2014/main" id="{6593AAAD-7E26-DB0A-5A17-5E30CFEE2538}"/>
                  </a:ext>
                </a:extLst>
              </p:cNvPr>
              <p:cNvSpPr/>
              <p:nvPr/>
            </p:nvSpPr>
            <p:spPr>
              <a:xfrm flipH="1">
                <a:off x="1028700" y="7176206"/>
                <a:ext cx="3961039" cy="2129058"/>
              </a:xfrm>
              <a:custGeom>
                <a:avLst/>
                <a:gdLst/>
                <a:ahLst/>
                <a:cxnLst/>
                <a:rect l="l" t="t" r="r" b="b"/>
                <a:pathLst>
                  <a:path w="3961039" h="2129058">
                    <a:moveTo>
                      <a:pt x="3961039" y="0"/>
                    </a:moveTo>
                    <a:lnTo>
                      <a:pt x="0" y="0"/>
                    </a:lnTo>
                    <a:lnTo>
                      <a:pt x="0" y="2129059"/>
                    </a:lnTo>
                    <a:lnTo>
                      <a:pt x="3961039" y="2129059"/>
                    </a:lnTo>
                    <a:lnTo>
                      <a:pt x="3961039" y="0"/>
                    </a:lnTo>
                    <a:close/>
                  </a:path>
                </a:pathLst>
              </a:custGeom>
              <a:blipFill>
                <a:blip r:embed="rId3">
                  <a:alphaModFix amt="44999"/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CA" noProof="0" dirty="0"/>
              </a:p>
            </p:txBody>
          </p:sp>
          <p:sp>
            <p:nvSpPr>
              <p:cNvPr id="79" name="Freeform 17">
                <a:extLst>
                  <a:ext uri="{FF2B5EF4-FFF2-40B4-BE49-F238E27FC236}">
                    <a16:creationId xmlns:a16="http://schemas.microsoft.com/office/drawing/2014/main" id="{FF3D852B-6D0E-B090-98DD-B2E9156D7071}"/>
                  </a:ext>
                </a:extLst>
              </p:cNvPr>
              <p:cNvSpPr/>
              <p:nvPr/>
            </p:nvSpPr>
            <p:spPr>
              <a:xfrm>
                <a:off x="1028700" y="3843244"/>
                <a:ext cx="3796295" cy="4715553"/>
              </a:xfrm>
              <a:custGeom>
                <a:avLst/>
                <a:gdLst/>
                <a:ahLst/>
                <a:cxnLst/>
                <a:rect l="l" t="t" r="r" b="b"/>
                <a:pathLst>
                  <a:path w="999847" h="1241956">
                    <a:moveTo>
                      <a:pt x="42826" y="0"/>
                    </a:moveTo>
                    <a:lnTo>
                      <a:pt x="957021" y="0"/>
                    </a:lnTo>
                    <a:cubicBezTo>
                      <a:pt x="968379" y="0"/>
                      <a:pt x="979272" y="4512"/>
                      <a:pt x="987304" y="12543"/>
                    </a:cubicBezTo>
                    <a:cubicBezTo>
                      <a:pt x="995335" y="20575"/>
                      <a:pt x="999847" y="31468"/>
                      <a:pt x="999847" y="42826"/>
                    </a:cubicBezTo>
                    <a:lnTo>
                      <a:pt x="999847" y="1199130"/>
                    </a:lnTo>
                    <a:cubicBezTo>
                      <a:pt x="999847" y="1210488"/>
                      <a:pt x="995335" y="1221381"/>
                      <a:pt x="987304" y="1229413"/>
                    </a:cubicBezTo>
                    <a:cubicBezTo>
                      <a:pt x="979272" y="1237444"/>
                      <a:pt x="968379" y="1241956"/>
                      <a:pt x="957021" y="1241956"/>
                    </a:cubicBezTo>
                    <a:lnTo>
                      <a:pt x="42826" y="1241956"/>
                    </a:lnTo>
                    <a:cubicBezTo>
                      <a:pt x="31468" y="1241956"/>
                      <a:pt x="20575" y="1237444"/>
                      <a:pt x="12543" y="1229413"/>
                    </a:cubicBezTo>
                    <a:cubicBezTo>
                      <a:pt x="4512" y="1221381"/>
                      <a:pt x="0" y="1210488"/>
                      <a:pt x="0" y="1199130"/>
                    </a:cubicBezTo>
                    <a:lnTo>
                      <a:pt x="0" y="42826"/>
                    </a:lnTo>
                    <a:cubicBezTo>
                      <a:pt x="0" y="31468"/>
                      <a:pt x="4512" y="20575"/>
                      <a:pt x="12543" y="12543"/>
                    </a:cubicBezTo>
                    <a:cubicBezTo>
                      <a:pt x="20575" y="4512"/>
                      <a:pt x="31468" y="0"/>
                      <a:pt x="42826" y="0"/>
                    </a:cubicBezTo>
                    <a:close/>
                  </a:path>
                </a:pathLst>
              </a:custGeom>
              <a:solidFill>
                <a:srgbClr val="EBFFFD"/>
              </a:solidFill>
              <a:effectLst/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grpSp>
          <p:nvGrpSpPr>
            <p:cNvPr id="70" name="Groupe 69">
              <a:extLst>
                <a:ext uri="{FF2B5EF4-FFF2-40B4-BE49-F238E27FC236}">
                  <a16:creationId xmlns:a16="http://schemas.microsoft.com/office/drawing/2014/main" id="{5A1CAA20-28F1-9E75-723E-96D359D9CBDA}"/>
                </a:ext>
              </a:extLst>
            </p:cNvPr>
            <p:cNvGrpSpPr/>
            <p:nvPr/>
          </p:nvGrpSpPr>
          <p:grpSpPr>
            <a:xfrm>
              <a:off x="5838060" y="2722468"/>
              <a:ext cx="2340577" cy="2340577"/>
              <a:chOff x="1838931" y="2771980"/>
              <a:chExt cx="2340577" cy="2340577"/>
            </a:xfrm>
          </p:grpSpPr>
          <p:grpSp>
            <p:nvGrpSpPr>
              <p:cNvPr id="74" name="Group 28">
                <a:extLst>
                  <a:ext uri="{FF2B5EF4-FFF2-40B4-BE49-F238E27FC236}">
                    <a16:creationId xmlns:a16="http://schemas.microsoft.com/office/drawing/2014/main" id="{932D80DC-CACC-8C20-0377-90C8FA3524B7}"/>
                  </a:ext>
                </a:extLst>
              </p:cNvPr>
              <p:cNvGrpSpPr/>
              <p:nvPr/>
            </p:nvGrpSpPr>
            <p:grpSpPr>
              <a:xfrm>
                <a:off x="1838931" y="2771980"/>
                <a:ext cx="2340577" cy="2340577"/>
                <a:chOff x="0" y="0"/>
                <a:chExt cx="812800" cy="812800"/>
              </a:xfrm>
            </p:grpSpPr>
            <p:sp>
              <p:nvSpPr>
                <p:cNvPr id="76" name="Freeform 29">
                  <a:extLst>
                    <a:ext uri="{FF2B5EF4-FFF2-40B4-BE49-F238E27FC236}">
                      <a16:creationId xmlns:a16="http://schemas.microsoft.com/office/drawing/2014/main" id="{06AC59A6-AD0C-C232-2106-685A77DC734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0CFBD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fr-CA" noProof="0" dirty="0"/>
                </a:p>
              </p:txBody>
            </p:sp>
            <p:sp>
              <p:nvSpPr>
                <p:cNvPr id="77" name="TextBox 30">
                  <a:extLst>
                    <a:ext uri="{FF2B5EF4-FFF2-40B4-BE49-F238E27FC236}">
                      <a16:creationId xmlns:a16="http://schemas.microsoft.com/office/drawing/2014/main" id="{47B2BB4C-A347-ACB5-26EC-1F9BD1F225F0}"/>
                    </a:ext>
                  </a:extLst>
                </p:cNvPr>
                <p:cNvSpPr txBox="1"/>
                <p:nvPr/>
              </p:nvSpPr>
              <p:spPr>
                <a:xfrm>
                  <a:off x="76200" y="-114300"/>
                  <a:ext cx="6604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5040"/>
                    </a:lnSpc>
                  </a:pPr>
                  <a:endParaRPr lang="fr-CA" noProof="0" dirty="0"/>
                </a:p>
              </p:txBody>
            </p:sp>
          </p:grpSp>
          <p:sp>
            <p:nvSpPr>
              <p:cNvPr id="75" name="Freeform 45">
                <a:extLst>
                  <a:ext uri="{FF2B5EF4-FFF2-40B4-BE49-F238E27FC236}">
                    <a16:creationId xmlns:a16="http://schemas.microsoft.com/office/drawing/2014/main" id="{75811432-9CCB-EDA3-0271-D31FBC065813}"/>
                  </a:ext>
                </a:extLst>
              </p:cNvPr>
              <p:cNvSpPr/>
              <p:nvPr/>
            </p:nvSpPr>
            <p:spPr>
              <a:xfrm>
                <a:off x="1985766" y="2918815"/>
                <a:ext cx="2046907" cy="204690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sp>
          <p:nvSpPr>
            <p:cNvPr id="71" name="Freeform 61">
              <a:extLst>
                <a:ext uri="{FF2B5EF4-FFF2-40B4-BE49-F238E27FC236}">
                  <a16:creationId xmlns:a16="http://schemas.microsoft.com/office/drawing/2014/main" id="{BE97B8AF-476A-7198-237C-9E0A1E7DE9EC}"/>
                </a:ext>
              </a:extLst>
            </p:cNvPr>
            <p:cNvSpPr/>
            <p:nvPr/>
          </p:nvSpPr>
          <p:spPr>
            <a:xfrm>
              <a:off x="6402577" y="3457017"/>
              <a:ext cx="1208238" cy="806499"/>
            </a:xfrm>
            <a:custGeom>
              <a:avLst/>
              <a:gdLst/>
              <a:ahLst/>
              <a:cxnLst/>
              <a:rect l="l" t="t" r="r" b="b"/>
              <a:pathLst>
                <a:path w="1208238" h="806499">
                  <a:moveTo>
                    <a:pt x="0" y="0"/>
                  </a:moveTo>
                  <a:lnTo>
                    <a:pt x="1208238" y="0"/>
                  </a:lnTo>
                  <a:lnTo>
                    <a:pt x="1208238" y="806499"/>
                  </a:lnTo>
                  <a:lnTo>
                    <a:pt x="0" y="8064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 noProof="0" dirty="0"/>
            </a:p>
          </p:txBody>
        </p:sp>
        <p:sp>
          <p:nvSpPr>
            <p:cNvPr id="72" name="TextBox 53">
              <a:extLst>
                <a:ext uri="{FF2B5EF4-FFF2-40B4-BE49-F238E27FC236}">
                  <a16:creationId xmlns:a16="http://schemas.microsoft.com/office/drawing/2014/main" id="{4DCB537A-88E8-BFC7-C54B-9F43E1F0E024}"/>
                </a:ext>
              </a:extLst>
            </p:cNvPr>
            <p:cNvSpPr txBox="1"/>
            <p:nvPr/>
          </p:nvSpPr>
          <p:spPr>
            <a:xfrm>
              <a:off x="5417920" y="5534312"/>
              <a:ext cx="3177552" cy="350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46"/>
                </a:lnSpc>
              </a:pPr>
              <a:r>
                <a:rPr lang="fr-CA" sz="2520" b="1" spc="50" noProof="0" dirty="0">
                  <a:solidFill>
                    <a:srgbClr val="023535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Delivery Method</a:t>
              </a:r>
            </a:p>
          </p:txBody>
        </p:sp>
        <p:sp>
          <p:nvSpPr>
            <p:cNvPr id="73" name="TextBox 58">
              <a:extLst>
                <a:ext uri="{FF2B5EF4-FFF2-40B4-BE49-F238E27FC236}">
                  <a16:creationId xmlns:a16="http://schemas.microsoft.com/office/drawing/2014/main" id="{4B908272-B5A6-9FBF-CF3C-B9BC4FEC3C0F}"/>
                </a:ext>
              </a:extLst>
            </p:cNvPr>
            <p:cNvSpPr txBox="1"/>
            <p:nvPr/>
          </p:nvSpPr>
          <p:spPr>
            <a:xfrm>
              <a:off x="5295539" y="6438900"/>
              <a:ext cx="3177552" cy="954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z="1800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By email</a:t>
              </a:r>
              <a:endParaRPr lang="fr-CA" sz="1800" u="none" strike="noStrike" spc="9" noProof="0" dirty="0">
                <a:solidFill>
                  <a:srgbClr val="02353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QR Code</a:t>
              </a:r>
            </a:p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Universal </a:t>
              </a:r>
              <a:r>
                <a:rPr lang="fr-CA" sz="1800" u="none" strike="noStrike" spc="9" noProof="0" dirty="0" err="1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link</a:t>
              </a:r>
              <a:endParaRPr lang="fr-CA" sz="1800" u="none" strike="noStrike" spc="9" noProof="0" dirty="0">
                <a:solidFill>
                  <a:srgbClr val="023535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A6DEFD64-3D81-0DF3-FF3E-2E0D521E8719}"/>
              </a:ext>
            </a:extLst>
          </p:cNvPr>
          <p:cNvGrpSpPr/>
          <p:nvPr/>
        </p:nvGrpSpPr>
        <p:grpSpPr>
          <a:xfrm>
            <a:off x="9208408" y="2722468"/>
            <a:ext cx="3961039" cy="6582796"/>
            <a:chOff x="9235985" y="2722468"/>
            <a:chExt cx="3961039" cy="6582796"/>
          </a:xfrm>
        </p:grpSpPr>
        <p:grpSp>
          <p:nvGrpSpPr>
            <p:cNvPr id="81" name="Groupe 80">
              <a:extLst>
                <a:ext uri="{FF2B5EF4-FFF2-40B4-BE49-F238E27FC236}">
                  <a16:creationId xmlns:a16="http://schemas.microsoft.com/office/drawing/2014/main" id="{37723DD1-34A9-6002-B3DB-BF8C70A4EA6B}"/>
                </a:ext>
              </a:extLst>
            </p:cNvPr>
            <p:cNvGrpSpPr/>
            <p:nvPr/>
          </p:nvGrpSpPr>
          <p:grpSpPr>
            <a:xfrm>
              <a:off x="9235985" y="3843244"/>
              <a:ext cx="3961039" cy="5462020"/>
              <a:chOff x="1028700" y="3843244"/>
              <a:chExt cx="3961039" cy="5462020"/>
            </a:xfrm>
          </p:grpSpPr>
          <p:sp>
            <p:nvSpPr>
              <p:cNvPr id="90" name="Freeform 12">
                <a:extLst>
                  <a:ext uri="{FF2B5EF4-FFF2-40B4-BE49-F238E27FC236}">
                    <a16:creationId xmlns:a16="http://schemas.microsoft.com/office/drawing/2014/main" id="{2EEE59A4-A6B3-5BFE-1BDA-308CFB6B97B1}"/>
                  </a:ext>
                </a:extLst>
              </p:cNvPr>
              <p:cNvSpPr/>
              <p:nvPr/>
            </p:nvSpPr>
            <p:spPr>
              <a:xfrm flipH="1">
                <a:off x="1028700" y="7176206"/>
                <a:ext cx="3961039" cy="2129058"/>
              </a:xfrm>
              <a:custGeom>
                <a:avLst/>
                <a:gdLst/>
                <a:ahLst/>
                <a:cxnLst/>
                <a:rect l="l" t="t" r="r" b="b"/>
                <a:pathLst>
                  <a:path w="3961039" h="2129058">
                    <a:moveTo>
                      <a:pt x="3961039" y="0"/>
                    </a:moveTo>
                    <a:lnTo>
                      <a:pt x="0" y="0"/>
                    </a:lnTo>
                    <a:lnTo>
                      <a:pt x="0" y="2129059"/>
                    </a:lnTo>
                    <a:lnTo>
                      <a:pt x="3961039" y="2129059"/>
                    </a:lnTo>
                    <a:lnTo>
                      <a:pt x="3961039" y="0"/>
                    </a:lnTo>
                    <a:close/>
                  </a:path>
                </a:pathLst>
              </a:custGeom>
              <a:blipFill>
                <a:blip r:embed="rId3">
                  <a:alphaModFix amt="44999"/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CA" noProof="0" dirty="0"/>
              </a:p>
            </p:txBody>
          </p:sp>
          <p:sp>
            <p:nvSpPr>
              <p:cNvPr id="91" name="Freeform 17">
                <a:extLst>
                  <a:ext uri="{FF2B5EF4-FFF2-40B4-BE49-F238E27FC236}">
                    <a16:creationId xmlns:a16="http://schemas.microsoft.com/office/drawing/2014/main" id="{46D61B72-4BD5-7947-920D-B38C2F3E631B}"/>
                  </a:ext>
                </a:extLst>
              </p:cNvPr>
              <p:cNvSpPr/>
              <p:nvPr/>
            </p:nvSpPr>
            <p:spPr>
              <a:xfrm>
                <a:off x="1028700" y="3843244"/>
                <a:ext cx="3796295" cy="4715553"/>
              </a:xfrm>
              <a:custGeom>
                <a:avLst/>
                <a:gdLst/>
                <a:ahLst/>
                <a:cxnLst/>
                <a:rect l="l" t="t" r="r" b="b"/>
                <a:pathLst>
                  <a:path w="999847" h="1241956">
                    <a:moveTo>
                      <a:pt x="42826" y="0"/>
                    </a:moveTo>
                    <a:lnTo>
                      <a:pt x="957021" y="0"/>
                    </a:lnTo>
                    <a:cubicBezTo>
                      <a:pt x="968379" y="0"/>
                      <a:pt x="979272" y="4512"/>
                      <a:pt x="987304" y="12543"/>
                    </a:cubicBezTo>
                    <a:cubicBezTo>
                      <a:pt x="995335" y="20575"/>
                      <a:pt x="999847" y="31468"/>
                      <a:pt x="999847" y="42826"/>
                    </a:cubicBezTo>
                    <a:lnTo>
                      <a:pt x="999847" y="1199130"/>
                    </a:lnTo>
                    <a:cubicBezTo>
                      <a:pt x="999847" y="1210488"/>
                      <a:pt x="995335" y="1221381"/>
                      <a:pt x="987304" y="1229413"/>
                    </a:cubicBezTo>
                    <a:cubicBezTo>
                      <a:pt x="979272" y="1237444"/>
                      <a:pt x="968379" y="1241956"/>
                      <a:pt x="957021" y="1241956"/>
                    </a:cubicBezTo>
                    <a:lnTo>
                      <a:pt x="42826" y="1241956"/>
                    </a:lnTo>
                    <a:cubicBezTo>
                      <a:pt x="31468" y="1241956"/>
                      <a:pt x="20575" y="1237444"/>
                      <a:pt x="12543" y="1229413"/>
                    </a:cubicBezTo>
                    <a:cubicBezTo>
                      <a:pt x="4512" y="1221381"/>
                      <a:pt x="0" y="1210488"/>
                      <a:pt x="0" y="1199130"/>
                    </a:cubicBezTo>
                    <a:lnTo>
                      <a:pt x="0" y="42826"/>
                    </a:lnTo>
                    <a:cubicBezTo>
                      <a:pt x="0" y="31468"/>
                      <a:pt x="4512" y="20575"/>
                      <a:pt x="12543" y="12543"/>
                    </a:cubicBezTo>
                    <a:cubicBezTo>
                      <a:pt x="20575" y="4512"/>
                      <a:pt x="31468" y="0"/>
                      <a:pt x="42826" y="0"/>
                    </a:cubicBezTo>
                    <a:close/>
                  </a:path>
                </a:pathLst>
              </a:custGeom>
              <a:solidFill>
                <a:srgbClr val="EBFFFD"/>
              </a:solidFill>
              <a:effectLst/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id="{950D83F4-8DCA-C51F-4467-C0C8894A3D45}"/>
                </a:ext>
              </a:extLst>
            </p:cNvPr>
            <p:cNvGrpSpPr/>
            <p:nvPr/>
          </p:nvGrpSpPr>
          <p:grpSpPr>
            <a:xfrm>
              <a:off x="9963843" y="2722468"/>
              <a:ext cx="2340577" cy="2340577"/>
              <a:chOff x="1838931" y="2771980"/>
              <a:chExt cx="2340577" cy="2340577"/>
            </a:xfrm>
          </p:grpSpPr>
          <p:grpSp>
            <p:nvGrpSpPr>
              <p:cNvPr id="86" name="Group 28">
                <a:extLst>
                  <a:ext uri="{FF2B5EF4-FFF2-40B4-BE49-F238E27FC236}">
                    <a16:creationId xmlns:a16="http://schemas.microsoft.com/office/drawing/2014/main" id="{2702C20E-8883-7B1C-5107-BC508BF3D3B3}"/>
                  </a:ext>
                </a:extLst>
              </p:cNvPr>
              <p:cNvGrpSpPr/>
              <p:nvPr/>
            </p:nvGrpSpPr>
            <p:grpSpPr>
              <a:xfrm>
                <a:off x="1838931" y="2771980"/>
                <a:ext cx="2340577" cy="2340577"/>
                <a:chOff x="0" y="0"/>
                <a:chExt cx="812800" cy="812800"/>
              </a:xfrm>
            </p:grpSpPr>
            <p:sp>
              <p:nvSpPr>
                <p:cNvPr id="88" name="Freeform 29">
                  <a:extLst>
                    <a:ext uri="{FF2B5EF4-FFF2-40B4-BE49-F238E27FC236}">
                      <a16:creationId xmlns:a16="http://schemas.microsoft.com/office/drawing/2014/main" id="{136E3FEC-6E80-BF87-54B9-8112F929276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0CFBD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fr-CA" noProof="0" dirty="0"/>
                </a:p>
              </p:txBody>
            </p:sp>
            <p:sp>
              <p:nvSpPr>
                <p:cNvPr id="89" name="TextBox 30">
                  <a:extLst>
                    <a:ext uri="{FF2B5EF4-FFF2-40B4-BE49-F238E27FC236}">
                      <a16:creationId xmlns:a16="http://schemas.microsoft.com/office/drawing/2014/main" id="{BDDAE485-50D2-797A-AB01-AEC04FBD3DBF}"/>
                    </a:ext>
                  </a:extLst>
                </p:cNvPr>
                <p:cNvSpPr txBox="1"/>
                <p:nvPr/>
              </p:nvSpPr>
              <p:spPr>
                <a:xfrm>
                  <a:off x="76200" y="-114300"/>
                  <a:ext cx="6604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5040"/>
                    </a:lnSpc>
                  </a:pPr>
                  <a:endParaRPr lang="fr-CA" noProof="0" dirty="0"/>
                </a:p>
              </p:txBody>
            </p:sp>
          </p:grpSp>
          <p:sp>
            <p:nvSpPr>
              <p:cNvPr id="87" name="Freeform 45">
                <a:extLst>
                  <a:ext uri="{FF2B5EF4-FFF2-40B4-BE49-F238E27FC236}">
                    <a16:creationId xmlns:a16="http://schemas.microsoft.com/office/drawing/2014/main" id="{8FF895E4-DC74-06CA-077B-3FBCD99C7591}"/>
                  </a:ext>
                </a:extLst>
              </p:cNvPr>
              <p:cNvSpPr/>
              <p:nvPr/>
            </p:nvSpPr>
            <p:spPr>
              <a:xfrm>
                <a:off x="1985766" y="2918815"/>
                <a:ext cx="2046907" cy="204690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sp>
          <p:nvSpPr>
            <p:cNvPr id="83" name="Freeform 62">
              <a:extLst>
                <a:ext uri="{FF2B5EF4-FFF2-40B4-BE49-F238E27FC236}">
                  <a16:creationId xmlns:a16="http://schemas.microsoft.com/office/drawing/2014/main" id="{052C72DB-F83E-909B-5BEC-8505D9A82E61}"/>
                </a:ext>
              </a:extLst>
            </p:cNvPr>
            <p:cNvSpPr/>
            <p:nvPr/>
          </p:nvSpPr>
          <p:spPr>
            <a:xfrm>
              <a:off x="10417763" y="3479728"/>
              <a:ext cx="1166400" cy="761076"/>
            </a:xfrm>
            <a:custGeom>
              <a:avLst/>
              <a:gdLst/>
              <a:ahLst/>
              <a:cxnLst/>
              <a:rect l="l" t="t" r="r" b="b"/>
              <a:pathLst>
                <a:path w="1166400" h="761076">
                  <a:moveTo>
                    <a:pt x="0" y="0"/>
                  </a:moveTo>
                  <a:lnTo>
                    <a:pt x="1166400" y="0"/>
                  </a:lnTo>
                  <a:lnTo>
                    <a:pt x="1166400" y="761077"/>
                  </a:lnTo>
                  <a:lnTo>
                    <a:pt x="0" y="761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 noProof="0" dirty="0"/>
            </a:p>
          </p:txBody>
        </p:sp>
        <p:sp>
          <p:nvSpPr>
            <p:cNvPr id="84" name="TextBox 54">
              <a:extLst>
                <a:ext uri="{FF2B5EF4-FFF2-40B4-BE49-F238E27FC236}">
                  <a16:creationId xmlns:a16="http://schemas.microsoft.com/office/drawing/2014/main" id="{106716D3-8B2C-FF1B-AA8C-98F4A8D9EE1F}"/>
                </a:ext>
              </a:extLst>
            </p:cNvPr>
            <p:cNvSpPr txBox="1"/>
            <p:nvPr/>
          </p:nvSpPr>
          <p:spPr>
            <a:xfrm>
              <a:off x="9545355" y="5534312"/>
              <a:ext cx="3177552" cy="6964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46"/>
                </a:lnSpc>
              </a:pPr>
              <a:r>
                <a:rPr lang="fr-CA" sz="2520" b="1" spc="50" noProof="0" dirty="0" err="1">
                  <a:solidFill>
                    <a:srgbClr val="023535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Estimated</a:t>
              </a:r>
              <a:r>
                <a:rPr lang="fr-CA" sz="2520" b="1" spc="50" dirty="0">
                  <a:solidFill>
                    <a:srgbClr val="023535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Duration</a:t>
              </a:r>
              <a:endParaRPr lang="fr-CA" sz="2520" b="1" spc="50" noProof="0" dirty="0">
                <a:solidFill>
                  <a:srgbClr val="023535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</p:txBody>
        </p:sp>
        <p:sp>
          <p:nvSpPr>
            <p:cNvPr id="85" name="TextBox 59">
              <a:extLst>
                <a:ext uri="{FF2B5EF4-FFF2-40B4-BE49-F238E27FC236}">
                  <a16:creationId xmlns:a16="http://schemas.microsoft.com/office/drawing/2014/main" id="{AC97CFFB-088A-08C5-E3B2-BC945DED7985}"/>
                </a:ext>
              </a:extLst>
            </p:cNvPr>
            <p:cNvSpPr txBox="1"/>
            <p:nvPr/>
          </p:nvSpPr>
          <p:spPr>
            <a:xfrm>
              <a:off x="9545355" y="6438900"/>
              <a:ext cx="3177552" cy="325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[20 minutes]</a:t>
              </a:r>
            </a:p>
          </p:txBody>
        </p:sp>
      </p:grpSp>
      <p:grpSp>
        <p:nvGrpSpPr>
          <p:cNvPr id="92" name="Groupe 91">
            <a:extLst>
              <a:ext uri="{FF2B5EF4-FFF2-40B4-BE49-F238E27FC236}">
                <a16:creationId xmlns:a16="http://schemas.microsoft.com/office/drawing/2014/main" id="{9C5364BB-A5AF-3CCA-5E8B-84EC62CDA7B5}"/>
              </a:ext>
            </a:extLst>
          </p:cNvPr>
          <p:cNvGrpSpPr/>
          <p:nvPr/>
        </p:nvGrpSpPr>
        <p:grpSpPr>
          <a:xfrm>
            <a:off x="13298263" y="2722468"/>
            <a:ext cx="3961039" cy="6582796"/>
            <a:chOff x="13298263" y="2722468"/>
            <a:chExt cx="3961039" cy="6582796"/>
          </a:xfrm>
        </p:grpSpPr>
        <p:grpSp>
          <p:nvGrpSpPr>
            <p:cNvPr id="93" name="Groupe 92">
              <a:extLst>
                <a:ext uri="{FF2B5EF4-FFF2-40B4-BE49-F238E27FC236}">
                  <a16:creationId xmlns:a16="http://schemas.microsoft.com/office/drawing/2014/main" id="{B99CC964-7E2E-A509-A4D5-2452713924CB}"/>
                </a:ext>
              </a:extLst>
            </p:cNvPr>
            <p:cNvGrpSpPr/>
            <p:nvPr/>
          </p:nvGrpSpPr>
          <p:grpSpPr>
            <a:xfrm>
              <a:off x="13298263" y="3843244"/>
              <a:ext cx="3961039" cy="5462020"/>
              <a:chOff x="1028700" y="3843244"/>
              <a:chExt cx="3961039" cy="5462020"/>
            </a:xfrm>
          </p:grpSpPr>
          <p:sp>
            <p:nvSpPr>
              <p:cNvPr id="102" name="Freeform 12">
                <a:extLst>
                  <a:ext uri="{FF2B5EF4-FFF2-40B4-BE49-F238E27FC236}">
                    <a16:creationId xmlns:a16="http://schemas.microsoft.com/office/drawing/2014/main" id="{28A4D05A-F400-D0EB-A476-7FB3737D96B6}"/>
                  </a:ext>
                </a:extLst>
              </p:cNvPr>
              <p:cNvSpPr/>
              <p:nvPr/>
            </p:nvSpPr>
            <p:spPr>
              <a:xfrm flipH="1">
                <a:off x="1028700" y="7176206"/>
                <a:ext cx="3961039" cy="2129058"/>
              </a:xfrm>
              <a:custGeom>
                <a:avLst/>
                <a:gdLst/>
                <a:ahLst/>
                <a:cxnLst/>
                <a:rect l="l" t="t" r="r" b="b"/>
                <a:pathLst>
                  <a:path w="3961039" h="2129058">
                    <a:moveTo>
                      <a:pt x="3961039" y="0"/>
                    </a:moveTo>
                    <a:lnTo>
                      <a:pt x="0" y="0"/>
                    </a:lnTo>
                    <a:lnTo>
                      <a:pt x="0" y="2129059"/>
                    </a:lnTo>
                    <a:lnTo>
                      <a:pt x="3961039" y="2129059"/>
                    </a:lnTo>
                    <a:lnTo>
                      <a:pt x="3961039" y="0"/>
                    </a:lnTo>
                    <a:close/>
                  </a:path>
                </a:pathLst>
              </a:custGeom>
              <a:blipFill>
                <a:blip r:embed="rId3">
                  <a:alphaModFix amt="44999"/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CA" noProof="0" dirty="0"/>
              </a:p>
            </p:txBody>
          </p:sp>
          <p:sp>
            <p:nvSpPr>
              <p:cNvPr id="103" name="Freeform 17">
                <a:extLst>
                  <a:ext uri="{FF2B5EF4-FFF2-40B4-BE49-F238E27FC236}">
                    <a16:creationId xmlns:a16="http://schemas.microsoft.com/office/drawing/2014/main" id="{E4939534-5366-961B-F2C0-5CA1FFCE16F9}"/>
                  </a:ext>
                </a:extLst>
              </p:cNvPr>
              <p:cNvSpPr/>
              <p:nvPr/>
            </p:nvSpPr>
            <p:spPr>
              <a:xfrm>
                <a:off x="1028700" y="3843244"/>
                <a:ext cx="3796295" cy="4715553"/>
              </a:xfrm>
              <a:custGeom>
                <a:avLst/>
                <a:gdLst/>
                <a:ahLst/>
                <a:cxnLst/>
                <a:rect l="l" t="t" r="r" b="b"/>
                <a:pathLst>
                  <a:path w="999847" h="1241956">
                    <a:moveTo>
                      <a:pt x="42826" y="0"/>
                    </a:moveTo>
                    <a:lnTo>
                      <a:pt x="957021" y="0"/>
                    </a:lnTo>
                    <a:cubicBezTo>
                      <a:pt x="968379" y="0"/>
                      <a:pt x="979272" y="4512"/>
                      <a:pt x="987304" y="12543"/>
                    </a:cubicBezTo>
                    <a:cubicBezTo>
                      <a:pt x="995335" y="20575"/>
                      <a:pt x="999847" y="31468"/>
                      <a:pt x="999847" y="42826"/>
                    </a:cubicBezTo>
                    <a:lnTo>
                      <a:pt x="999847" y="1199130"/>
                    </a:lnTo>
                    <a:cubicBezTo>
                      <a:pt x="999847" y="1210488"/>
                      <a:pt x="995335" y="1221381"/>
                      <a:pt x="987304" y="1229413"/>
                    </a:cubicBezTo>
                    <a:cubicBezTo>
                      <a:pt x="979272" y="1237444"/>
                      <a:pt x="968379" y="1241956"/>
                      <a:pt x="957021" y="1241956"/>
                    </a:cubicBezTo>
                    <a:lnTo>
                      <a:pt x="42826" y="1241956"/>
                    </a:lnTo>
                    <a:cubicBezTo>
                      <a:pt x="31468" y="1241956"/>
                      <a:pt x="20575" y="1237444"/>
                      <a:pt x="12543" y="1229413"/>
                    </a:cubicBezTo>
                    <a:cubicBezTo>
                      <a:pt x="4512" y="1221381"/>
                      <a:pt x="0" y="1210488"/>
                      <a:pt x="0" y="1199130"/>
                    </a:cubicBezTo>
                    <a:lnTo>
                      <a:pt x="0" y="42826"/>
                    </a:lnTo>
                    <a:cubicBezTo>
                      <a:pt x="0" y="31468"/>
                      <a:pt x="4512" y="20575"/>
                      <a:pt x="12543" y="12543"/>
                    </a:cubicBezTo>
                    <a:cubicBezTo>
                      <a:pt x="20575" y="4512"/>
                      <a:pt x="31468" y="0"/>
                      <a:pt x="42826" y="0"/>
                    </a:cubicBezTo>
                    <a:close/>
                  </a:path>
                </a:pathLst>
              </a:custGeom>
              <a:solidFill>
                <a:srgbClr val="EBFFFD"/>
              </a:solidFill>
              <a:effectLst/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grpSp>
          <p:nvGrpSpPr>
            <p:cNvPr id="94" name="Groupe 93">
              <a:extLst>
                <a:ext uri="{FF2B5EF4-FFF2-40B4-BE49-F238E27FC236}">
                  <a16:creationId xmlns:a16="http://schemas.microsoft.com/office/drawing/2014/main" id="{D58F949A-C28E-46D5-E836-11769C89EA28}"/>
                </a:ext>
              </a:extLst>
            </p:cNvPr>
            <p:cNvGrpSpPr/>
            <p:nvPr/>
          </p:nvGrpSpPr>
          <p:grpSpPr>
            <a:xfrm>
              <a:off x="14026121" y="2722468"/>
              <a:ext cx="2340577" cy="2340577"/>
              <a:chOff x="1838931" y="2771980"/>
              <a:chExt cx="2340577" cy="2340577"/>
            </a:xfrm>
          </p:grpSpPr>
          <p:grpSp>
            <p:nvGrpSpPr>
              <p:cNvPr id="98" name="Group 28">
                <a:extLst>
                  <a:ext uri="{FF2B5EF4-FFF2-40B4-BE49-F238E27FC236}">
                    <a16:creationId xmlns:a16="http://schemas.microsoft.com/office/drawing/2014/main" id="{F2B653AC-147C-78B8-C232-3A80844595AB}"/>
                  </a:ext>
                </a:extLst>
              </p:cNvPr>
              <p:cNvGrpSpPr/>
              <p:nvPr/>
            </p:nvGrpSpPr>
            <p:grpSpPr>
              <a:xfrm>
                <a:off x="1838931" y="2771980"/>
                <a:ext cx="2340577" cy="2340577"/>
                <a:chOff x="0" y="0"/>
                <a:chExt cx="812800" cy="812800"/>
              </a:xfrm>
            </p:grpSpPr>
            <p:sp>
              <p:nvSpPr>
                <p:cNvPr id="100" name="Freeform 29">
                  <a:extLst>
                    <a:ext uri="{FF2B5EF4-FFF2-40B4-BE49-F238E27FC236}">
                      <a16:creationId xmlns:a16="http://schemas.microsoft.com/office/drawing/2014/main" id="{C72EB3D1-918D-112C-6D6C-634C8E2B38C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0CFBD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fr-CA" noProof="0" dirty="0"/>
                </a:p>
              </p:txBody>
            </p:sp>
            <p:sp>
              <p:nvSpPr>
                <p:cNvPr id="101" name="TextBox 30">
                  <a:extLst>
                    <a:ext uri="{FF2B5EF4-FFF2-40B4-BE49-F238E27FC236}">
                      <a16:creationId xmlns:a16="http://schemas.microsoft.com/office/drawing/2014/main" id="{AAA597A5-4200-13A0-A010-B4BF396F4592}"/>
                    </a:ext>
                  </a:extLst>
                </p:cNvPr>
                <p:cNvSpPr txBox="1"/>
                <p:nvPr/>
              </p:nvSpPr>
              <p:spPr>
                <a:xfrm>
                  <a:off x="76200" y="-114300"/>
                  <a:ext cx="6604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5040"/>
                    </a:lnSpc>
                  </a:pPr>
                  <a:endParaRPr lang="fr-CA" noProof="0" dirty="0"/>
                </a:p>
              </p:txBody>
            </p:sp>
          </p:grpSp>
          <p:sp>
            <p:nvSpPr>
              <p:cNvPr id="99" name="Freeform 45">
                <a:extLst>
                  <a:ext uri="{FF2B5EF4-FFF2-40B4-BE49-F238E27FC236}">
                    <a16:creationId xmlns:a16="http://schemas.microsoft.com/office/drawing/2014/main" id="{23E743BC-59F6-C70D-E635-4917BA714AFB}"/>
                  </a:ext>
                </a:extLst>
              </p:cNvPr>
              <p:cNvSpPr/>
              <p:nvPr/>
            </p:nvSpPr>
            <p:spPr>
              <a:xfrm>
                <a:off x="1985766" y="2918815"/>
                <a:ext cx="2046907" cy="204690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 noProof="0" dirty="0"/>
              </a:p>
            </p:txBody>
          </p:sp>
        </p:grpSp>
        <p:pic>
          <p:nvPicPr>
            <p:cNvPr id="95" name="Graphique 94" descr="Completed contour">
              <a:extLst>
                <a:ext uri="{FF2B5EF4-FFF2-40B4-BE49-F238E27FC236}">
                  <a16:creationId xmlns:a16="http://schemas.microsoft.com/office/drawing/2014/main" id="{BF1DCD0F-D19B-42AF-8554-9B1693B8D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4653787" y="3422503"/>
              <a:ext cx="1078104" cy="1078104"/>
            </a:xfrm>
            <a:prstGeom prst="rect">
              <a:avLst/>
            </a:prstGeom>
          </p:spPr>
        </p:pic>
        <p:sp>
          <p:nvSpPr>
            <p:cNvPr id="96" name="TextBox 55">
              <a:extLst>
                <a:ext uri="{FF2B5EF4-FFF2-40B4-BE49-F238E27FC236}">
                  <a16:creationId xmlns:a16="http://schemas.microsoft.com/office/drawing/2014/main" id="{55D434A9-74AF-300E-97F2-0BE6DDEF0B00}"/>
                </a:ext>
              </a:extLst>
            </p:cNvPr>
            <p:cNvSpPr txBox="1"/>
            <p:nvPr/>
          </p:nvSpPr>
          <p:spPr>
            <a:xfrm>
              <a:off x="13604063" y="5534312"/>
              <a:ext cx="3177552" cy="350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46"/>
                </a:lnSpc>
              </a:pPr>
              <a:r>
                <a:rPr lang="fr-CA" sz="2520" b="1" spc="50" noProof="0" dirty="0">
                  <a:solidFill>
                    <a:srgbClr val="023535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Survey </a:t>
              </a:r>
              <a:r>
                <a:rPr lang="fr-CA" sz="2520" b="1" spc="50" noProof="0" dirty="0" err="1">
                  <a:solidFill>
                    <a:srgbClr val="023535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Closure</a:t>
              </a:r>
              <a:endParaRPr lang="fr-CA" sz="2520" b="1" spc="50" noProof="0" dirty="0">
                <a:solidFill>
                  <a:srgbClr val="023535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</p:txBody>
        </p:sp>
        <p:sp>
          <p:nvSpPr>
            <p:cNvPr id="97" name="TextBox 60">
              <a:extLst>
                <a:ext uri="{FF2B5EF4-FFF2-40B4-BE49-F238E27FC236}">
                  <a16:creationId xmlns:a16="http://schemas.microsoft.com/office/drawing/2014/main" id="{E92F65C9-BCE1-0E95-9EFB-F72188845ACA}"/>
                </a:ext>
              </a:extLst>
            </p:cNvPr>
            <p:cNvSpPr txBox="1"/>
            <p:nvPr/>
          </p:nvSpPr>
          <p:spPr>
            <a:xfrm>
              <a:off x="13604063" y="6438900"/>
              <a:ext cx="3177552" cy="640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[Date]</a:t>
              </a:r>
            </a:p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fr-CA" sz="1800" u="none" strike="noStrike" spc="9" noProof="0" dirty="0">
                  <a:solidFill>
                    <a:srgbClr val="023535"/>
                  </a:solidFill>
                  <a:latin typeface="Poppins"/>
                  <a:ea typeface="Poppins"/>
                  <a:cs typeface="Poppins"/>
                  <a:sym typeface="Poppins"/>
                </a:rPr>
                <a:t>[Time]</a:t>
              </a:r>
            </a:p>
          </p:txBody>
        </p:sp>
      </p:grpSp>
      <p:sp>
        <p:nvSpPr>
          <p:cNvPr id="12" name="Freeform 4">
            <a:extLst>
              <a:ext uri="{FF2B5EF4-FFF2-40B4-BE49-F238E27FC236}">
                <a16:creationId xmlns:a16="http://schemas.microsoft.com/office/drawing/2014/main" id="{A4E4E06C-9B32-2ABB-E13F-2FB157D20FC5}"/>
              </a:ext>
            </a:extLst>
          </p:cNvPr>
          <p:cNvSpPr/>
          <p:nvPr/>
        </p:nvSpPr>
        <p:spPr>
          <a:xfrm>
            <a:off x="17245730" y="190500"/>
            <a:ext cx="1005515" cy="817819"/>
          </a:xfrm>
          <a:custGeom>
            <a:avLst/>
            <a:gdLst/>
            <a:ahLst/>
            <a:cxnLst/>
            <a:rect l="l" t="t" r="r" b="b"/>
            <a:pathLst>
              <a:path w="1005515" h="817819">
                <a:moveTo>
                  <a:pt x="0" y="0"/>
                </a:moveTo>
                <a:lnTo>
                  <a:pt x="1005515" y="0"/>
                </a:lnTo>
                <a:lnTo>
                  <a:pt x="1005515" y="817819"/>
                </a:lnTo>
                <a:lnTo>
                  <a:pt x="0" y="81781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3839405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F5B4AF4-1AF4-9490-D315-3C9F11E1C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44112" y="3064493"/>
            <a:ext cx="11431480" cy="623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20"/>
          <p:cNvSpPr txBox="1"/>
          <p:nvPr/>
        </p:nvSpPr>
        <p:spPr>
          <a:xfrm>
            <a:off x="1284514" y="910897"/>
            <a:ext cx="11793730" cy="8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7"/>
              </a:lnSpc>
            </a:pPr>
            <a:r>
              <a:rPr lang="fr-CA" sz="6399" b="1" noProof="0" dirty="0" err="1">
                <a:solidFill>
                  <a:srgbClr val="022351"/>
                </a:solidFill>
                <a:latin typeface="Poppins Bold" panose="00000800000000000000" charset="0"/>
                <a:ea typeface="Poppins Medium Bold"/>
                <a:cs typeface="Poppins Bold" panose="00000800000000000000" charset="0"/>
                <a:sym typeface="Poppins Medium Bold"/>
              </a:rPr>
              <a:t>Complementary</a:t>
            </a:r>
            <a:r>
              <a:rPr lang="fr-CA" sz="6399" b="1" noProof="0" dirty="0">
                <a:solidFill>
                  <a:srgbClr val="022351"/>
                </a:solidFill>
                <a:latin typeface="Poppins Bold" panose="00000800000000000000" charset="0"/>
                <a:ea typeface="Poppins Medium Bold"/>
                <a:cs typeface="Poppins Bold" panose="00000800000000000000" charset="0"/>
                <a:sym typeface="Poppins Medium Bold"/>
              </a:rPr>
              <a:t> Modules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0FACF8CF-A229-7DAF-02ED-E6B4CCBF6A4C}"/>
              </a:ext>
            </a:extLst>
          </p:cNvPr>
          <p:cNvSpPr txBox="1"/>
          <p:nvPr/>
        </p:nvSpPr>
        <p:spPr>
          <a:xfrm>
            <a:off x="1284514" y="2300883"/>
            <a:ext cx="8605909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9"/>
              </a:lnSpc>
            </a:pPr>
            <a:r>
              <a:rPr lang="en-US" sz="3199" b="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Tools to improve our practices!</a:t>
            </a:r>
            <a:endParaRPr lang="fr-CA" sz="3199" b="1" noProof="0" dirty="0">
              <a:solidFill>
                <a:srgbClr val="022351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0F863C3A-5F16-2648-F55F-A982DD635D56}"/>
              </a:ext>
            </a:extLst>
          </p:cNvPr>
          <p:cNvSpPr txBox="1"/>
          <p:nvPr/>
        </p:nvSpPr>
        <p:spPr>
          <a:xfrm>
            <a:off x="2732442" y="3469974"/>
            <a:ext cx="4800600" cy="369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72"/>
              </a:lnSpc>
              <a:spcBef>
                <a:spcPct val="0"/>
              </a:spcBef>
            </a:pPr>
            <a:r>
              <a:rPr lang="fr-CA" sz="2800" b="1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On</a:t>
            </a:r>
            <a:r>
              <a:rPr lang="fr-CA" sz="2800" b="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 [Date]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CAF5D9D1-A408-D217-F145-85D63DC4F531}"/>
              </a:ext>
            </a:extLst>
          </p:cNvPr>
          <p:cNvGrpSpPr/>
          <p:nvPr/>
        </p:nvGrpSpPr>
        <p:grpSpPr>
          <a:xfrm>
            <a:off x="1273756" y="3091835"/>
            <a:ext cx="1126124" cy="1126124"/>
            <a:chOff x="1517725" y="4307083"/>
            <a:chExt cx="1126124" cy="1126124"/>
          </a:xfrm>
        </p:grpSpPr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A88E5917-ABC6-201D-32C3-46BED5A182AA}"/>
                </a:ext>
              </a:extLst>
            </p:cNvPr>
            <p:cNvSpPr/>
            <p:nvPr/>
          </p:nvSpPr>
          <p:spPr>
            <a:xfrm>
              <a:off x="1517725" y="4307083"/>
              <a:ext cx="1126124" cy="1126124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10CFBD"/>
                </a:gs>
                <a:gs pos="60000">
                  <a:srgbClr val="CBC4E1"/>
                </a:gs>
                <a:gs pos="97000">
                  <a:srgbClr val="FFAFEB"/>
                </a:gs>
              </a:gsLst>
              <a:path path="circle">
                <a:fillToRect t="100000" r="100000"/>
              </a:path>
              <a:tileRect l="-100000" b="-100000"/>
            </a:gradFill>
          </p:spPr>
          <p:txBody>
            <a:bodyPr anchor="ctr"/>
            <a:lstStyle/>
            <a:p>
              <a:pPr algn="ctr"/>
              <a:endParaRPr lang="fr-CA" sz="3600" b="1" noProof="0" dirty="0">
                <a:solidFill>
                  <a:schemeClr val="bg1"/>
                </a:solidFill>
              </a:endParaRPr>
            </a:p>
          </p:txBody>
        </p:sp>
        <p:sp>
          <p:nvSpPr>
            <p:cNvPr id="17" name="Freeform 56">
              <a:extLst>
                <a:ext uri="{FF2B5EF4-FFF2-40B4-BE49-F238E27FC236}">
                  <a16:creationId xmlns:a16="http://schemas.microsoft.com/office/drawing/2014/main" id="{3D219479-54B7-584C-823E-867989D481DF}"/>
                </a:ext>
              </a:extLst>
            </p:cNvPr>
            <p:cNvSpPr/>
            <p:nvPr/>
          </p:nvSpPr>
          <p:spPr>
            <a:xfrm>
              <a:off x="1695209" y="4665600"/>
              <a:ext cx="771156" cy="487313"/>
            </a:xfrm>
            <a:custGeom>
              <a:avLst/>
              <a:gdLst/>
              <a:ahLst/>
              <a:cxnLst/>
              <a:rect l="l" t="t" r="r" b="b"/>
              <a:pathLst>
                <a:path w="1075956" h="626745">
                  <a:moveTo>
                    <a:pt x="0" y="0"/>
                  </a:moveTo>
                  <a:lnTo>
                    <a:pt x="1075956" y="0"/>
                  </a:lnTo>
                  <a:lnTo>
                    <a:pt x="1075956" y="626745"/>
                  </a:lnTo>
                  <a:lnTo>
                    <a:pt x="0" y="626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 noProof="0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43AF098-65B6-D5EC-BC6F-9CC61C2A0D17}"/>
              </a:ext>
            </a:extLst>
          </p:cNvPr>
          <p:cNvSpPr txBox="1"/>
          <p:nvPr/>
        </p:nvSpPr>
        <p:spPr>
          <a:xfrm>
            <a:off x="2667000" y="4735206"/>
            <a:ext cx="3946291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72"/>
              </a:lnSpc>
              <a:spcBef>
                <a:spcPct val="0"/>
              </a:spcBef>
              <a:spcAft>
                <a:spcPts val="2400"/>
              </a:spcAft>
            </a:pPr>
            <a:r>
              <a:rPr lang="en-US" sz="2400" dirty="0">
                <a:solidFill>
                  <a:srgbClr val="022351"/>
                </a:solidFill>
                <a:latin typeface="Poppins"/>
                <a:cs typeface="Poppins"/>
                <a:sym typeface="Poppins"/>
              </a:rPr>
              <a:t>You’ll receive an email to log into the Amélio platform.</a:t>
            </a:r>
            <a:endParaRPr lang="fr-CA" sz="2400" dirty="0">
              <a:solidFill>
                <a:srgbClr val="022351"/>
              </a:solidFill>
              <a:latin typeface="Poppins"/>
              <a:cs typeface="Poppins"/>
              <a:sym typeface="Poppins"/>
            </a:endParaRPr>
          </a:p>
        </p:txBody>
      </p:sp>
      <p:sp>
        <p:nvSpPr>
          <p:cNvPr id="26" name="AutoShape 14">
            <a:extLst>
              <a:ext uri="{FF2B5EF4-FFF2-40B4-BE49-F238E27FC236}">
                <a16:creationId xmlns:a16="http://schemas.microsoft.com/office/drawing/2014/main" id="{C68458D4-E44F-3579-2480-474DF5EB61D0}"/>
              </a:ext>
            </a:extLst>
          </p:cNvPr>
          <p:cNvSpPr/>
          <p:nvPr/>
        </p:nvSpPr>
        <p:spPr>
          <a:xfrm flipV="1">
            <a:off x="1828800" y="4217959"/>
            <a:ext cx="0" cy="6099349"/>
          </a:xfrm>
          <a:prstGeom prst="line">
            <a:avLst/>
          </a:prstGeom>
          <a:ln w="38100" cap="flat">
            <a:solidFill>
              <a:srgbClr val="8FAEB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 noProof="0" dirty="0"/>
          </a:p>
        </p:txBody>
      </p:sp>
      <p:sp>
        <p:nvSpPr>
          <p:cNvPr id="27" name="Freeform 16">
            <a:extLst>
              <a:ext uri="{FF2B5EF4-FFF2-40B4-BE49-F238E27FC236}">
                <a16:creationId xmlns:a16="http://schemas.microsoft.com/office/drawing/2014/main" id="{BD949221-1FE0-3948-77D4-D469D27F13D3}"/>
              </a:ext>
            </a:extLst>
          </p:cNvPr>
          <p:cNvSpPr/>
          <p:nvPr/>
        </p:nvSpPr>
        <p:spPr>
          <a:xfrm>
            <a:off x="1284514" y="4686300"/>
            <a:ext cx="1126124" cy="112612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10CFBD"/>
          </a:solidFill>
        </p:spPr>
        <p:txBody>
          <a:bodyPr anchor="ctr"/>
          <a:lstStyle/>
          <a:p>
            <a:pPr algn="ctr"/>
            <a:r>
              <a:rPr lang="fr-CA" sz="3600" b="1" noProof="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9" name="Freeform 22">
            <a:extLst>
              <a:ext uri="{FF2B5EF4-FFF2-40B4-BE49-F238E27FC236}">
                <a16:creationId xmlns:a16="http://schemas.microsoft.com/office/drawing/2014/main" id="{2C4E6A4F-FA41-F02D-622E-49E713CB385D}"/>
              </a:ext>
            </a:extLst>
          </p:cNvPr>
          <p:cNvSpPr/>
          <p:nvPr/>
        </p:nvSpPr>
        <p:spPr>
          <a:xfrm>
            <a:off x="1260743" y="6438900"/>
            <a:ext cx="1126124" cy="112612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10CFBD"/>
          </a:solidFill>
        </p:spPr>
        <p:txBody>
          <a:bodyPr anchor="ctr"/>
          <a:lstStyle/>
          <a:p>
            <a:pPr algn="ctr"/>
            <a:r>
              <a:rPr lang="fr-CA" sz="3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B25FB565-FAF7-54E1-83AD-9D16DABE1B1E}"/>
              </a:ext>
            </a:extLst>
          </p:cNvPr>
          <p:cNvSpPr txBox="1"/>
          <p:nvPr/>
        </p:nvSpPr>
        <p:spPr>
          <a:xfrm>
            <a:off x="2543720" y="6417186"/>
            <a:ext cx="441960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ts val="2772"/>
              </a:lnSpc>
              <a:spcBef>
                <a:spcPct val="0"/>
              </a:spcBef>
              <a:spcAft>
                <a:spcPts val="240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You’ll be able to access Amélio modules at any time </a:t>
            </a: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0CFBD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at </a:t>
            </a:r>
            <a:r>
              <a:rPr kumimoji="0" lang="fr-C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0CFBD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any</a:t>
            </a: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0CFBD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time.</a:t>
            </a:r>
          </a:p>
        </p:txBody>
      </p:sp>
      <p:sp>
        <p:nvSpPr>
          <p:cNvPr id="35" name="Freeform 22">
            <a:extLst>
              <a:ext uri="{FF2B5EF4-FFF2-40B4-BE49-F238E27FC236}">
                <a16:creationId xmlns:a16="http://schemas.microsoft.com/office/drawing/2014/main" id="{F1549630-7267-963C-63B6-8FC8ABCCB25B}"/>
              </a:ext>
            </a:extLst>
          </p:cNvPr>
          <p:cNvSpPr/>
          <p:nvPr/>
        </p:nvSpPr>
        <p:spPr>
          <a:xfrm>
            <a:off x="1284514" y="8191500"/>
            <a:ext cx="1126124" cy="112612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10CFBD"/>
          </a:solidFill>
        </p:spPr>
        <p:txBody>
          <a:bodyPr anchor="ctr"/>
          <a:lstStyle/>
          <a:p>
            <a:pPr algn="ctr"/>
            <a:r>
              <a:rPr lang="fr-CA" sz="36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73126804-8348-3D05-49E0-30C727966645}"/>
              </a:ext>
            </a:extLst>
          </p:cNvPr>
          <p:cNvSpPr txBox="1"/>
          <p:nvPr/>
        </p:nvSpPr>
        <p:spPr>
          <a:xfrm>
            <a:off x="2543719" y="8389791"/>
            <a:ext cx="4419601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ts val="2772"/>
              </a:lnSpc>
              <a:spcBef>
                <a:spcPct val="0"/>
              </a:spcBef>
              <a:spcAft>
                <a:spcPts val="240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22351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Let’s explore these modules together today!</a:t>
            </a:r>
            <a:endParaRPr kumimoji="0" lang="fr-CA" sz="2400" b="1" i="0" u="none" strike="noStrike" kern="1200" cap="none" spc="0" normalizeH="0" baseline="0" noProof="0" dirty="0">
              <a:ln>
                <a:noFill/>
              </a:ln>
              <a:solidFill>
                <a:srgbClr val="10CFBD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" name="Freeform 4">
            <a:extLst>
              <a:ext uri="{FF2B5EF4-FFF2-40B4-BE49-F238E27FC236}">
                <a16:creationId xmlns:a16="http://schemas.microsoft.com/office/drawing/2014/main" id="{E0A2AE9F-EFE7-4ADF-1113-59A668060AC9}"/>
              </a:ext>
            </a:extLst>
          </p:cNvPr>
          <p:cNvSpPr/>
          <p:nvPr/>
        </p:nvSpPr>
        <p:spPr>
          <a:xfrm>
            <a:off x="17245730" y="190500"/>
            <a:ext cx="1005515" cy="817819"/>
          </a:xfrm>
          <a:custGeom>
            <a:avLst/>
            <a:gdLst/>
            <a:ahLst/>
            <a:cxnLst/>
            <a:rect l="l" t="t" r="r" b="b"/>
            <a:pathLst>
              <a:path w="1005515" h="817819">
                <a:moveTo>
                  <a:pt x="0" y="0"/>
                </a:moveTo>
                <a:lnTo>
                  <a:pt x="1005515" y="0"/>
                </a:lnTo>
                <a:lnTo>
                  <a:pt x="1005515" y="817819"/>
                </a:lnTo>
                <a:lnTo>
                  <a:pt x="0" y="8178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AAD0BD7-59D4-88EB-DEB2-C6DB7F21E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>
            <a:extLst>
              <a:ext uri="{FF2B5EF4-FFF2-40B4-BE49-F238E27FC236}">
                <a16:creationId xmlns:a16="http://schemas.microsoft.com/office/drawing/2014/main" id="{2135EB56-60B3-1DA8-48C1-7D805C2500A5}"/>
              </a:ext>
            </a:extLst>
          </p:cNvPr>
          <p:cNvSpPr/>
          <p:nvPr/>
        </p:nvSpPr>
        <p:spPr>
          <a:xfrm>
            <a:off x="1284514" y="5365981"/>
            <a:ext cx="370244" cy="329518"/>
          </a:xfrm>
          <a:custGeom>
            <a:avLst/>
            <a:gdLst/>
            <a:ahLst/>
            <a:cxnLst/>
            <a:rect l="l" t="t" r="r" b="b"/>
            <a:pathLst>
              <a:path w="370244" h="329518">
                <a:moveTo>
                  <a:pt x="0" y="0"/>
                </a:moveTo>
                <a:lnTo>
                  <a:pt x="370245" y="0"/>
                </a:lnTo>
                <a:lnTo>
                  <a:pt x="370245" y="329517"/>
                </a:lnTo>
                <a:lnTo>
                  <a:pt x="0" y="3295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F49170C-3BE5-84E8-450A-CC2AB07D75BA}"/>
              </a:ext>
            </a:extLst>
          </p:cNvPr>
          <p:cNvSpPr/>
          <p:nvPr/>
        </p:nvSpPr>
        <p:spPr>
          <a:xfrm>
            <a:off x="1284514" y="6310443"/>
            <a:ext cx="370244" cy="329518"/>
          </a:xfrm>
          <a:custGeom>
            <a:avLst/>
            <a:gdLst/>
            <a:ahLst/>
            <a:cxnLst/>
            <a:rect l="l" t="t" r="r" b="b"/>
            <a:pathLst>
              <a:path w="370244" h="329518">
                <a:moveTo>
                  <a:pt x="0" y="0"/>
                </a:moveTo>
                <a:lnTo>
                  <a:pt x="370245" y="0"/>
                </a:lnTo>
                <a:lnTo>
                  <a:pt x="370245" y="329517"/>
                </a:lnTo>
                <a:lnTo>
                  <a:pt x="0" y="3295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5EF22E5-C53A-49DC-197E-27F7E2BD4AF4}"/>
              </a:ext>
            </a:extLst>
          </p:cNvPr>
          <p:cNvSpPr/>
          <p:nvPr/>
        </p:nvSpPr>
        <p:spPr>
          <a:xfrm>
            <a:off x="1274989" y="7254905"/>
            <a:ext cx="370244" cy="329518"/>
          </a:xfrm>
          <a:custGeom>
            <a:avLst/>
            <a:gdLst/>
            <a:ahLst/>
            <a:cxnLst/>
            <a:rect l="l" t="t" r="r" b="b"/>
            <a:pathLst>
              <a:path w="370244" h="329518">
                <a:moveTo>
                  <a:pt x="0" y="0"/>
                </a:moveTo>
                <a:lnTo>
                  <a:pt x="370245" y="0"/>
                </a:lnTo>
                <a:lnTo>
                  <a:pt x="370245" y="329517"/>
                </a:lnTo>
                <a:lnTo>
                  <a:pt x="0" y="3295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28C36E8-3D75-9512-1307-A854C7B6F6B9}"/>
              </a:ext>
            </a:extLst>
          </p:cNvPr>
          <p:cNvSpPr/>
          <p:nvPr/>
        </p:nvSpPr>
        <p:spPr>
          <a:xfrm>
            <a:off x="1284514" y="8199366"/>
            <a:ext cx="370244" cy="329518"/>
          </a:xfrm>
          <a:custGeom>
            <a:avLst/>
            <a:gdLst/>
            <a:ahLst/>
            <a:cxnLst/>
            <a:rect l="l" t="t" r="r" b="b"/>
            <a:pathLst>
              <a:path w="370244" h="329518">
                <a:moveTo>
                  <a:pt x="0" y="0"/>
                </a:moveTo>
                <a:lnTo>
                  <a:pt x="370245" y="0"/>
                </a:lnTo>
                <a:lnTo>
                  <a:pt x="370245" y="329518"/>
                </a:lnTo>
                <a:lnTo>
                  <a:pt x="0" y="329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A67B12ED-3D07-9699-44D7-F5501141C23D}"/>
              </a:ext>
            </a:extLst>
          </p:cNvPr>
          <p:cNvSpPr txBox="1"/>
          <p:nvPr/>
        </p:nvSpPr>
        <p:spPr>
          <a:xfrm>
            <a:off x="1284514" y="2911260"/>
            <a:ext cx="8131846" cy="363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24"/>
              </a:lnSpc>
              <a:spcBef>
                <a:spcPct val="0"/>
              </a:spcBef>
            </a:pPr>
            <a:r>
              <a:rPr lang="fr-CA" sz="2100" b="1" spc="2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Brighten</a:t>
            </a:r>
            <a:r>
              <a:rPr lang="fr-CA" sz="21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fr-CA" sz="2100" b="1" spc="2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your</a:t>
            </a:r>
            <a:r>
              <a:rPr lang="fr-CA" sz="21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fr-CA" sz="2100" b="1" spc="2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colleagues</a:t>
            </a:r>
            <a:r>
              <a:rPr lang="fr-CA" sz="21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’ </a:t>
            </a:r>
            <a:r>
              <a:rPr lang="fr-CA" sz="2100" b="1" spc="2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day</a:t>
            </a:r>
            <a:r>
              <a:rPr lang="fr-CA" sz="21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!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FEFE17D5-301F-E288-FECE-1644D401ECDB}"/>
              </a:ext>
            </a:extLst>
          </p:cNvPr>
          <p:cNvSpPr txBox="1"/>
          <p:nvPr/>
        </p:nvSpPr>
        <p:spPr>
          <a:xfrm>
            <a:off x="1895228" y="5115068"/>
            <a:ext cx="7563932" cy="764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24"/>
              </a:lnSpc>
              <a:spcBef>
                <a:spcPct val="0"/>
              </a:spcBef>
            </a:pPr>
            <a:r>
              <a:rPr lang="fr-CA" sz="2100" b="1" u="none" strike="noStrike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Use </a:t>
            </a:r>
            <a:r>
              <a:rPr lang="fr-CA" sz="2100" b="1" u="none" strike="noStrike" spc="2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customizable</a:t>
            </a:r>
            <a:r>
              <a:rPr lang="fr-CA" sz="2100" b="1" u="none" strike="noStrike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fr-CA" sz="2100" b="1" u="none" strike="noStrike" spc="2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cards</a:t>
            </a:r>
            <a:r>
              <a:rPr lang="fr-CA" sz="2100" b="1" u="none" strike="noStrike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fr-CA" sz="2100" u="none" strike="noStrike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- </a:t>
            </a:r>
            <a:r>
              <a:rPr lang="en-US" sz="2100" u="none" strike="noStrike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Celebrate appreciated behaviors aligned with our culture.</a:t>
            </a:r>
            <a:endParaRPr lang="fr-CA" sz="2100" u="none" strike="noStrike" spc="21" noProof="0" dirty="0">
              <a:solidFill>
                <a:srgbClr val="02235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79C125A6-C847-075E-6FEE-39E68131FC73}"/>
              </a:ext>
            </a:extLst>
          </p:cNvPr>
          <p:cNvSpPr txBox="1"/>
          <p:nvPr/>
        </p:nvSpPr>
        <p:spPr>
          <a:xfrm>
            <a:off x="1895228" y="6106203"/>
            <a:ext cx="7563932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5"/>
              </a:lnSpc>
            </a:pPr>
            <a:r>
              <a:rPr lang="fr-CA" sz="21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Spotlight efforts </a:t>
            </a:r>
            <a:r>
              <a:rPr lang="fr-CA" sz="2100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– </a:t>
            </a:r>
            <a:r>
              <a:rPr lang="en-US" sz="2100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Acknowledge successes, contributions, and involvement of your colleagues.</a:t>
            </a:r>
            <a:endParaRPr lang="fr-CA" sz="2100" spc="21" noProof="0" dirty="0">
              <a:solidFill>
                <a:srgbClr val="02235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88A887AE-C704-790F-66C5-249FE42CA31D}"/>
              </a:ext>
            </a:extLst>
          </p:cNvPr>
          <p:cNvSpPr txBox="1"/>
          <p:nvPr/>
        </p:nvSpPr>
        <p:spPr>
          <a:xfrm>
            <a:off x="1895228" y="7045140"/>
            <a:ext cx="7563932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5"/>
              </a:lnSpc>
            </a:pPr>
            <a:r>
              <a:rPr lang="fr-CA" sz="2100" b="1" spc="2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Amplify</a:t>
            </a:r>
            <a:r>
              <a:rPr lang="fr-CA" sz="21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fr-CA" sz="2100" b="1" spc="2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positivity</a:t>
            </a:r>
            <a:r>
              <a:rPr lang="fr-CA" sz="21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fr-CA" sz="2100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- </a:t>
            </a:r>
            <a:r>
              <a:rPr lang="en-US" sz="2100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React to recognitions to show support and increase impact.</a:t>
            </a:r>
            <a:endParaRPr lang="fr-CA" sz="2100" spc="21" noProof="0" dirty="0">
              <a:solidFill>
                <a:srgbClr val="02235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D4F75068-D32B-8A31-01FD-EBD484D72C93}"/>
              </a:ext>
            </a:extLst>
          </p:cNvPr>
          <p:cNvSpPr txBox="1"/>
          <p:nvPr/>
        </p:nvSpPr>
        <p:spPr>
          <a:xfrm>
            <a:off x="1895228" y="7984078"/>
            <a:ext cx="7563932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5"/>
              </a:lnSpc>
            </a:pPr>
            <a:r>
              <a:rPr lang="fr-CA" sz="21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Gain </a:t>
            </a:r>
            <a:r>
              <a:rPr lang="fr-CA" sz="2100" b="1" spc="2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visibility</a:t>
            </a:r>
            <a:r>
              <a:rPr lang="fr-CA" sz="21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fr-CA" sz="2100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- </a:t>
            </a:r>
            <a:r>
              <a:rPr lang="en-US" sz="2100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Your manager will be notified when you receive recognition.</a:t>
            </a:r>
            <a:endParaRPr lang="fr-CA" sz="2100" spc="21" noProof="0" dirty="0">
              <a:solidFill>
                <a:srgbClr val="02235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FA0DE417-9BB4-C8F5-075A-DD551EA6A771}"/>
              </a:ext>
            </a:extLst>
          </p:cNvPr>
          <p:cNvSpPr txBox="1"/>
          <p:nvPr/>
        </p:nvSpPr>
        <p:spPr>
          <a:xfrm>
            <a:off x="1284514" y="910897"/>
            <a:ext cx="11793730" cy="8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7"/>
              </a:lnSpc>
            </a:pPr>
            <a:r>
              <a:rPr lang="fr-CA" sz="6399" b="1" noProof="0" dirty="0" err="1">
                <a:solidFill>
                  <a:srgbClr val="022351"/>
                </a:solidFill>
                <a:latin typeface="Poppins Bold" panose="00000800000000000000" charset="0"/>
                <a:ea typeface="Poppins Medium Bold"/>
                <a:cs typeface="Poppins Bold" panose="00000800000000000000" charset="0"/>
                <a:sym typeface="Poppins Medium Bold"/>
              </a:rPr>
              <a:t>Complementary</a:t>
            </a:r>
            <a:r>
              <a:rPr lang="fr-CA" sz="6399" b="1" noProof="0" dirty="0">
                <a:solidFill>
                  <a:srgbClr val="022351"/>
                </a:solidFill>
                <a:latin typeface="Poppins Bold" panose="00000800000000000000" charset="0"/>
                <a:ea typeface="Poppins Medium Bold"/>
                <a:cs typeface="Poppins Bold" panose="00000800000000000000" charset="0"/>
                <a:sym typeface="Poppins Medium Bold"/>
              </a:rPr>
              <a:t> Modules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471C72E9-1E8E-AE36-EF48-F372A09A850F}"/>
              </a:ext>
            </a:extLst>
          </p:cNvPr>
          <p:cNvSpPr txBox="1"/>
          <p:nvPr/>
        </p:nvSpPr>
        <p:spPr>
          <a:xfrm>
            <a:off x="1284514" y="2373173"/>
            <a:ext cx="8605909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9"/>
              </a:lnSpc>
            </a:pPr>
            <a:r>
              <a:rPr lang="fr-CA" sz="3199" b="1" noProof="0" dirty="0">
                <a:solidFill>
                  <a:srgbClr val="10CFBD"/>
                </a:solidFill>
                <a:latin typeface="Poppins Bold"/>
                <a:ea typeface="Poppins Bold"/>
                <a:cs typeface="Poppins Bold"/>
                <a:sym typeface="Poppins Bold"/>
              </a:rPr>
              <a:t>Peer-to-peer Recognition</a:t>
            </a: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DEB65D75-3A90-6EA6-3B5A-56242882A6DC}"/>
              </a:ext>
            </a:extLst>
          </p:cNvPr>
          <p:cNvSpPr txBox="1"/>
          <p:nvPr/>
        </p:nvSpPr>
        <p:spPr>
          <a:xfrm>
            <a:off x="1284514" y="3444033"/>
            <a:ext cx="7859486" cy="1056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72"/>
              </a:lnSpc>
              <a:spcBef>
                <a:spcPct val="0"/>
              </a:spcBef>
            </a:pPr>
            <a:r>
              <a:rPr lang="en-US" sz="2100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A tool designed to let you give private or public recognition and strengthen the sense of belonging across the organization.</a:t>
            </a:r>
            <a:endParaRPr lang="fr-CA" sz="2100" noProof="0" dirty="0">
              <a:solidFill>
                <a:srgbClr val="02235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08306E6-8C6B-8AA4-275C-62E39BCA7B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4984" y="2019300"/>
            <a:ext cx="8444656" cy="723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42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1284514" y="910897"/>
            <a:ext cx="11793730" cy="8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7"/>
              </a:lnSpc>
            </a:pPr>
            <a:r>
              <a:rPr lang="fr-CA" sz="6399" b="1" noProof="0" dirty="0" err="1">
                <a:solidFill>
                  <a:srgbClr val="022351"/>
                </a:solidFill>
                <a:latin typeface="Poppins Bold" panose="00000800000000000000" charset="0"/>
                <a:ea typeface="Poppins Medium Bold"/>
                <a:cs typeface="Poppins Bold" panose="00000800000000000000" charset="0"/>
                <a:sym typeface="Poppins Medium Bold"/>
              </a:rPr>
              <a:t>Complementary</a:t>
            </a:r>
            <a:r>
              <a:rPr lang="fr-CA" sz="6399" b="1" noProof="0" dirty="0">
                <a:solidFill>
                  <a:srgbClr val="022351"/>
                </a:solidFill>
                <a:latin typeface="Poppins Bold" panose="00000800000000000000" charset="0"/>
                <a:ea typeface="Poppins Medium Bold"/>
                <a:cs typeface="Poppins Bold" panose="00000800000000000000" charset="0"/>
                <a:sym typeface="Poppins Medium Bold"/>
              </a:rPr>
              <a:t> Modules</a:t>
            </a:r>
          </a:p>
        </p:txBody>
      </p:sp>
      <p:sp>
        <p:nvSpPr>
          <p:cNvPr id="12" name="Freeform 12"/>
          <p:cNvSpPr/>
          <p:nvPr/>
        </p:nvSpPr>
        <p:spPr>
          <a:xfrm>
            <a:off x="1194788" y="5453669"/>
            <a:ext cx="385460" cy="453482"/>
          </a:xfrm>
          <a:custGeom>
            <a:avLst/>
            <a:gdLst/>
            <a:ahLst/>
            <a:cxnLst/>
            <a:rect l="l" t="t" r="r" b="b"/>
            <a:pathLst>
              <a:path w="385460" h="453482">
                <a:moveTo>
                  <a:pt x="0" y="0"/>
                </a:moveTo>
                <a:lnTo>
                  <a:pt x="385460" y="0"/>
                </a:lnTo>
                <a:lnTo>
                  <a:pt x="385460" y="453482"/>
                </a:lnTo>
                <a:lnTo>
                  <a:pt x="0" y="4534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sp>
        <p:nvSpPr>
          <p:cNvPr id="13" name="Freeform 13"/>
          <p:cNvSpPr/>
          <p:nvPr/>
        </p:nvSpPr>
        <p:spPr>
          <a:xfrm>
            <a:off x="1194788" y="6509907"/>
            <a:ext cx="385460" cy="453482"/>
          </a:xfrm>
          <a:custGeom>
            <a:avLst/>
            <a:gdLst/>
            <a:ahLst/>
            <a:cxnLst/>
            <a:rect l="l" t="t" r="r" b="b"/>
            <a:pathLst>
              <a:path w="385460" h="453482">
                <a:moveTo>
                  <a:pt x="0" y="0"/>
                </a:moveTo>
                <a:lnTo>
                  <a:pt x="385460" y="0"/>
                </a:lnTo>
                <a:lnTo>
                  <a:pt x="385460" y="453482"/>
                </a:lnTo>
                <a:lnTo>
                  <a:pt x="0" y="4534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sp>
        <p:nvSpPr>
          <p:cNvPr id="14" name="Freeform 14"/>
          <p:cNvSpPr/>
          <p:nvPr/>
        </p:nvSpPr>
        <p:spPr>
          <a:xfrm>
            <a:off x="1194788" y="7566146"/>
            <a:ext cx="385460" cy="453482"/>
          </a:xfrm>
          <a:custGeom>
            <a:avLst/>
            <a:gdLst/>
            <a:ahLst/>
            <a:cxnLst/>
            <a:rect l="l" t="t" r="r" b="b"/>
            <a:pathLst>
              <a:path w="385460" h="453482">
                <a:moveTo>
                  <a:pt x="0" y="0"/>
                </a:moveTo>
                <a:lnTo>
                  <a:pt x="385460" y="0"/>
                </a:lnTo>
                <a:lnTo>
                  <a:pt x="385460" y="453482"/>
                </a:lnTo>
                <a:lnTo>
                  <a:pt x="0" y="4534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 noProof="0" dirty="0"/>
          </a:p>
        </p:txBody>
      </p:sp>
      <p:sp>
        <p:nvSpPr>
          <p:cNvPr id="15" name="TextBox 15"/>
          <p:cNvSpPr txBox="1"/>
          <p:nvPr/>
        </p:nvSpPr>
        <p:spPr>
          <a:xfrm>
            <a:off x="1284514" y="3484932"/>
            <a:ext cx="7707086" cy="748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024"/>
              </a:lnSpc>
              <a:spcBef>
                <a:spcPct val="0"/>
              </a:spcBef>
            </a:pPr>
            <a:r>
              <a:rPr lang="en-US" sz="2100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A tool designed to tap into collective intelligence and find concrete solutions to challenges or strategic issues.</a:t>
            </a:r>
            <a:endParaRPr lang="fr-CA" sz="2100" u="none" strike="noStrike" spc="21" noProof="0" dirty="0">
              <a:solidFill>
                <a:srgbClr val="02235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805502" y="5278477"/>
            <a:ext cx="7291572" cy="764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24"/>
              </a:lnSpc>
              <a:spcBef>
                <a:spcPct val="0"/>
              </a:spcBef>
            </a:pPr>
            <a:r>
              <a:rPr lang="fr-CA" sz="21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Share </a:t>
            </a:r>
            <a:r>
              <a:rPr lang="fr-CA" sz="2100" b="1" spc="2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your</a:t>
            </a:r>
            <a:r>
              <a:rPr lang="fr-CA" sz="21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expertise</a:t>
            </a:r>
            <a:r>
              <a:rPr lang="fr-CA" sz="2100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 - </a:t>
            </a:r>
            <a:r>
              <a:rPr lang="en-US" sz="2100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Propose improvement ideas aligned with real experiences.</a:t>
            </a:r>
            <a:endParaRPr lang="fr-CA" sz="2100" u="none" strike="noStrike" spc="21" noProof="0" dirty="0">
              <a:solidFill>
                <a:srgbClr val="02235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805502" y="6371757"/>
            <a:ext cx="7563932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5"/>
              </a:lnSpc>
            </a:pPr>
            <a:r>
              <a:rPr lang="fr-CA" sz="21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Fuel </a:t>
            </a:r>
            <a:r>
              <a:rPr lang="fr-CA" sz="2100" b="1" spc="21" noProof="0" dirty="0" err="1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reflection</a:t>
            </a:r>
            <a:r>
              <a:rPr lang="fr-CA" sz="21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fr-CA" sz="2100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- </a:t>
            </a:r>
            <a:r>
              <a:rPr lang="en-US" sz="2100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React to ideas shared by your colleagues and move the discussion forward.</a:t>
            </a:r>
            <a:endParaRPr lang="fr-CA" sz="2100" spc="21" noProof="0" dirty="0">
              <a:solidFill>
                <a:srgbClr val="02235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805502" y="7412838"/>
            <a:ext cx="7024632" cy="7037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35"/>
              </a:lnSpc>
            </a:pPr>
            <a:r>
              <a:rPr lang="fr-CA" sz="21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Break the routine</a:t>
            </a:r>
            <a:r>
              <a:rPr lang="fr-CA" sz="2100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 - </a:t>
            </a:r>
            <a:r>
              <a:rPr lang="en-US" sz="2100" spc="21" noProof="0" dirty="0">
                <a:solidFill>
                  <a:srgbClr val="022351"/>
                </a:solidFill>
                <a:latin typeface="Poppins"/>
                <a:ea typeface="Poppins"/>
                <a:cs typeface="Poppins"/>
                <a:sym typeface="Poppins"/>
              </a:rPr>
              <a:t>Volunteer to collaborate on ideas that excite you.</a:t>
            </a:r>
            <a:endParaRPr lang="fr-CA" sz="2100" spc="21" noProof="0" dirty="0">
              <a:solidFill>
                <a:srgbClr val="02235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84514" y="2460808"/>
            <a:ext cx="8605909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r>
              <a:rPr lang="fr-CA" sz="3199" b="1" u="none" strike="noStrike" noProof="0" dirty="0" err="1">
                <a:solidFill>
                  <a:srgbClr val="10CFBD"/>
                </a:solidFill>
                <a:latin typeface="Poppins Bold"/>
                <a:ea typeface="Poppins Bold"/>
                <a:cs typeface="Poppins Bold"/>
                <a:sym typeface="Poppins Bold"/>
              </a:rPr>
              <a:t>CoLab</a:t>
            </a:r>
            <a:endParaRPr lang="fr-CA" sz="3199" b="1" u="none" strike="noStrike" noProof="0" dirty="0">
              <a:solidFill>
                <a:srgbClr val="10CFBD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84514" y="3027208"/>
            <a:ext cx="8131846" cy="363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24"/>
              </a:lnSpc>
              <a:spcBef>
                <a:spcPct val="0"/>
              </a:spcBef>
            </a:pPr>
            <a:r>
              <a:rPr lang="en-US" sz="2100" b="1" spc="21" noProof="0" dirty="0">
                <a:solidFill>
                  <a:srgbClr val="022351"/>
                </a:solidFill>
                <a:latin typeface="Poppins Bold"/>
                <a:ea typeface="Poppins Bold"/>
                <a:cs typeface="Poppins Bold"/>
                <a:sym typeface="Poppins Bold"/>
              </a:rPr>
              <a:t>Take part in decisions and transformations!</a:t>
            </a:r>
            <a:endParaRPr lang="fr-CA" sz="2100" b="1" spc="21" noProof="0" dirty="0">
              <a:solidFill>
                <a:srgbClr val="022351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536FFA8-1FFF-8C6F-B8B9-49B81C70E2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400" y="2457280"/>
            <a:ext cx="9869894" cy="631793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mélio - Présentations">
      <a:dk1>
        <a:srgbClr val="242F56"/>
      </a:dk1>
      <a:lt1>
        <a:sysClr val="window" lastClr="FFFFFF"/>
      </a:lt1>
      <a:dk2>
        <a:srgbClr val="242F56"/>
      </a:dk2>
      <a:lt2>
        <a:srgbClr val="FCF7FB"/>
      </a:lt2>
      <a:accent1>
        <a:srgbClr val="49D3BB"/>
      </a:accent1>
      <a:accent2>
        <a:srgbClr val="90D8D3"/>
      </a:accent2>
      <a:accent3>
        <a:srgbClr val="AEC8DB"/>
      </a:accent3>
      <a:accent4>
        <a:srgbClr val="FFAFEB"/>
      </a:accent4>
      <a:accent5>
        <a:srgbClr val="B2A1C7"/>
      </a:accent5>
      <a:accent6>
        <a:srgbClr val="CBC4E1"/>
      </a:accent6>
      <a:hlink>
        <a:srgbClr val="0000FF"/>
      </a:hlink>
      <a:folHlink>
        <a:srgbClr val="800080"/>
      </a:folHlink>
    </a:clrScheme>
    <a:fontScheme name="Amélio">
      <a:majorFont>
        <a:latin typeface="Poppins 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97a555f-d4b6-403d-ac94-13fe22bd1f90">
      <Terms xmlns="http://schemas.microsoft.com/office/infopath/2007/PartnerControls"/>
    </lcf76f155ced4ddcb4097134ff3c332f>
    <TaxCatchAll xmlns="9922c4cb-a66b-4692-9761-8f60b9c7f824" xsi:nil="true"/>
    <SharedWithUsers xmlns="9922c4cb-a66b-4692-9761-8f60b9c7f824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A6CBC3E7D29246BD7CA5AFCD6CC7DC" ma:contentTypeVersion="17" ma:contentTypeDescription="Crée un document." ma:contentTypeScope="" ma:versionID="0d688f935f4ef45fbbc35e81a82f7484">
  <xsd:schema xmlns:xsd="http://www.w3.org/2001/XMLSchema" xmlns:xs="http://www.w3.org/2001/XMLSchema" xmlns:p="http://schemas.microsoft.com/office/2006/metadata/properties" xmlns:ns2="b97a555f-d4b6-403d-ac94-13fe22bd1f90" xmlns:ns3="9922c4cb-a66b-4692-9761-8f60b9c7f824" targetNamespace="http://schemas.microsoft.com/office/2006/metadata/properties" ma:root="true" ma:fieldsID="de942ab6bab2410ab63f3afcd40000ac" ns2:_="" ns3:_="">
    <xsd:import namespace="b97a555f-d4b6-403d-ac94-13fe22bd1f90"/>
    <xsd:import namespace="9922c4cb-a66b-4692-9761-8f60b9c7f8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7a555f-d4b6-403d-ac94-13fe22bd1f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Balises d’images" ma:readOnly="false" ma:fieldId="{5cf76f15-5ced-4ddc-b409-7134ff3c332f}" ma:taxonomyMulti="true" ma:sspId="3481f85e-4767-47a6-9c86-564b0b1a3c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22c4cb-a66b-4692-9761-8f60b9c7f82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e910e8f-4424-49bd-a093-f639ccccb235}" ma:internalName="TaxCatchAll" ma:showField="CatchAllData" ma:web="9922c4cb-a66b-4692-9761-8f60b9c7f8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A74A82-829E-4A75-89C5-29BF942084B6}">
  <ds:schemaRefs>
    <ds:schemaRef ds:uri="http://schemas.microsoft.com/office/2006/metadata/properties"/>
    <ds:schemaRef ds:uri="http://schemas.microsoft.com/office/infopath/2007/PartnerControls"/>
    <ds:schemaRef ds:uri="6db10999-143a-48fe-9d83-73b638a10a2e"/>
    <ds:schemaRef ds:uri="63b36d93-a4d7-4e76-912d-9594c0d8d710"/>
    <ds:schemaRef ds:uri="b97a555f-d4b6-403d-ac94-13fe22bd1f90"/>
    <ds:schemaRef ds:uri="9922c4cb-a66b-4692-9761-8f60b9c7f824"/>
  </ds:schemaRefs>
</ds:datastoreItem>
</file>

<file path=customXml/itemProps2.xml><?xml version="1.0" encoding="utf-8"?>
<ds:datastoreItem xmlns:ds="http://schemas.openxmlformats.org/officeDocument/2006/customXml" ds:itemID="{3B411E16-492E-4754-B2B7-A3784E6038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7a555f-d4b6-403d-ac94-13fe22bd1f90"/>
    <ds:schemaRef ds:uri="9922c4cb-a66b-4692-9761-8f60b9c7f82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CF0A296-2C03-4884-B935-CCC89B2DB5F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584</Words>
  <Application>Microsoft Office PowerPoint</Application>
  <PresentationFormat>Personnalisé</PresentationFormat>
  <Paragraphs>98</Paragraphs>
  <Slides>11</Slides>
  <Notes>10</Notes>
  <HiddenSlides>3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7" baseType="lpstr">
      <vt:lpstr>Poppins</vt:lpstr>
      <vt:lpstr>Poppins Medium Bold</vt:lpstr>
      <vt:lpstr>Aptos</vt:lpstr>
      <vt:lpstr>Poppins Bold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de la démarche -employés</dc:title>
  <dc:creator>Vicky</dc:creator>
  <cp:lastModifiedBy>Kathleen Boisclair</cp:lastModifiedBy>
  <cp:revision>3</cp:revision>
  <dcterms:created xsi:type="dcterms:W3CDTF">2006-08-16T00:00:00Z</dcterms:created>
  <dcterms:modified xsi:type="dcterms:W3CDTF">2025-07-17T14:15:37Z</dcterms:modified>
  <dc:identifier>DAGfkv6IDIk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0x0101001FA6CBC3E7D29246BD7CA5AFCD6CC7DC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lpwstr/>
  </property>
</Properties>
</file>