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67" r:id="rId5"/>
    <p:sldId id="269" r:id="rId6"/>
    <p:sldId id="258" r:id="rId7"/>
    <p:sldId id="259" r:id="rId8"/>
    <p:sldId id="260" r:id="rId9"/>
    <p:sldId id="271" r:id="rId10"/>
    <p:sldId id="262" r:id="rId11"/>
    <p:sldId id="274" r:id="rId12"/>
    <p:sldId id="263" r:id="rId13"/>
    <p:sldId id="264" r:id="rId14"/>
    <p:sldId id="273" r:id="rId15"/>
  </p:sldIdLst>
  <p:sldSz cx="18288000" cy="10287000"/>
  <p:notesSz cx="6858000" cy="9144000"/>
  <p:embeddedFontLst>
    <p:embeddedFont>
      <p:font typeface="Poppins" panose="00000500000000000000" pitchFamily="2" charset="0"/>
      <p:regular r:id="rId17"/>
      <p:bold r:id="rId18"/>
      <p:italic r:id="rId19"/>
      <p:boldItalic r:id="rId20"/>
    </p:embeddedFont>
    <p:embeddedFont>
      <p:font typeface="Poppins Bold" panose="00000800000000000000" charset="0"/>
      <p:regular r:id="rId21"/>
    </p:embeddedFont>
    <p:embeddedFont>
      <p:font typeface="Poppins Medium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CFBD"/>
    <a:srgbClr val="CBC4E1"/>
    <a:srgbClr val="FFAFEB"/>
    <a:srgbClr val="022351"/>
    <a:srgbClr val="023535"/>
    <a:srgbClr val="AEC8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72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Boisclair" userId="0e0417f2-308a-4ffb-8a9a-d1518c8a26e5" providerId="ADAL" clId="{8E700F94-2D60-42EC-83B1-79FE1F4274EA}"/>
    <pc:docChg chg="undo custSel addSld delSld modSld sldOrd modMainMaster">
      <pc:chgData name="Kathleen Boisclair" userId="0e0417f2-308a-4ffb-8a9a-d1518c8a26e5" providerId="ADAL" clId="{8E700F94-2D60-42EC-83B1-79FE1F4274EA}" dt="2025-05-29T17:39:09.923" v="1771"/>
      <pc:docMkLst>
        <pc:docMk/>
      </pc:docMkLst>
      <pc:sldChg chg="modSp del mod">
        <pc:chgData name="Kathleen Boisclair" userId="0e0417f2-308a-4ffb-8a9a-d1518c8a26e5" providerId="ADAL" clId="{8E700F94-2D60-42EC-83B1-79FE1F4274EA}" dt="2025-05-29T15:24:31.463" v="193" actId="47"/>
        <pc:sldMkLst>
          <pc:docMk/>
          <pc:sldMk cId="0" sldId="256"/>
        </pc:sldMkLst>
      </pc:sldChg>
      <pc:sldChg chg="delSp del mod">
        <pc:chgData name="Kathleen Boisclair" userId="0e0417f2-308a-4ffb-8a9a-d1518c8a26e5" providerId="ADAL" clId="{8E700F94-2D60-42EC-83B1-79FE1F4274EA}" dt="2025-05-29T15:20:56.773" v="58" actId="47"/>
        <pc:sldMkLst>
          <pc:docMk/>
          <pc:sldMk cId="0" sldId="257"/>
        </pc:sldMkLst>
      </pc:sldChg>
      <pc:sldChg chg="addSp delSp modSp mod modClrScheme chgLayout">
        <pc:chgData name="Kathleen Boisclair" userId="0e0417f2-308a-4ffb-8a9a-d1518c8a26e5" providerId="ADAL" clId="{8E700F94-2D60-42EC-83B1-79FE1F4274EA}" dt="2025-05-29T15:57:15.762" v="426" actId="207"/>
        <pc:sldMkLst>
          <pc:docMk/>
          <pc:sldMk cId="0" sldId="258"/>
        </pc:sldMkLst>
        <pc:spChg chg="mod">
          <ac:chgData name="Kathleen Boisclair" userId="0e0417f2-308a-4ffb-8a9a-d1518c8a26e5" providerId="ADAL" clId="{8E700F94-2D60-42EC-83B1-79FE1F4274EA}" dt="2025-05-29T15:57:00.132" v="424" actId="465"/>
          <ac:spMkLst>
            <pc:docMk/>
            <pc:sldMk cId="0" sldId="258"/>
            <ac:spMk id="14" creationId="{00000000-0000-0000-0000-000000000000}"/>
          </ac:spMkLst>
        </pc:spChg>
        <pc:spChg chg="mod topLvl">
          <ac:chgData name="Kathleen Boisclair" userId="0e0417f2-308a-4ffb-8a9a-d1518c8a26e5" providerId="ADAL" clId="{8E700F94-2D60-42EC-83B1-79FE1F4274EA}" dt="2025-05-29T15:56:56.172" v="422" actId="12788"/>
          <ac:spMkLst>
            <pc:docMk/>
            <pc:sldMk cId="0" sldId="258"/>
            <ac:spMk id="16" creationId="{00000000-0000-0000-0000-000000000000}"/>
          </ac:spMkLst>
        </pc:spChg>
        <pc:spChg chg="mod topLvl">
          <ac:chgData name="Kathleen Boisclair" userId="0e0417f2-308a-4ffb-8a9a-d1518c8a26e5" providerId="ADAL" clId="{8E700F94-2D60-42EC-83B1-79FE1F4274EA}" dt="2025-05-29T15:57:07.249" v="425" actId="465"/>
          <ac:spMkLst>
            <pc:docMk/>
            <pc:sldMk cId="0" sldId="258"/>
            <ac:spMk id="19" creationId="{00000000-0000-0000-0000-000000000000}"/>
          </ac:spMkLst>
        </pc:spChg>
        <pc:spChg chg="mod topLvl">
          <ac:chgData name="Kathleen Boisclair" userId="0e0417f2-308a-4ffb-8a9a-d1518c8a26e5" providerId="ADAL" clId="{8E700F94-2D60-42EC-83B1-79FE1F4274EA}" dt="2025-05-29T15:57:07.249" v="425" actId="465"/>
          <ac:spMkLst>
            <pc:docMk/>
            <pc:sldMk cId="0" sldId="258"/>
            <ac:spMk id="22" creationId="{00000000-0000-0000-0000-000000000000}"/>
          </ac:spMkLst>
        </pc:spChg>
        <pc:spChg chg="mod topLvl">
          <ac:chgData name="Kathleen Boisclair" userId="0e0417f2-308a-4ffb-8a9a-d1518c8a26e5" providerId="ADAL" clId="{8E700F94-2D60-42EC-83B1-79FE1F4274EA}" dt="2025-05-29T15:56:56.172" v="422" actId="12788"/>
          <ac:spMkLst>
            <pc:docMk/>
            <pc:sldMk cId="0" sldId="258"/>
            <ac:spMk id="25" creationId="{00000000-0000-0000-0000-000000000000}"/>
          </ac:spMkLst>
        </pc:spChg>
        <pc:spChg chg="mod">
          <ac:chgData name="Kathleen Boisclair" userId="0e0417f2-308a-4ffb-8a9a-d1518c8a26e5" providerId="ADAL" clId="{8E700F94-2D60-42EC-83B1-79FE1F4274EA}" dt="2025-05-29T15:57:15.762" v="426" actId="207"/>
          <ac:spMkLst>
            <pc:docMk/>
            <pc:sldMk cId="0" sldId="258"/>
            <ac:spMk id="29" creationId="{00000000-0000-0000-0000-000000000000}"/>
          </ac:spMkLst>
        </pc:spChg>
        <pc:spChg chg="mod">
          <ac:chgData name="Kathleen Boisclair" userId="0e0417f2-308a-4ffb-8a9a-d1518c8a26e5" providerId="ADAL" clId="{8E700F94-2D60-42EC-83B1-79FE1F4274EA}" dt="2025-05-29T15:57:15.762" v="426" actId="207"/>
          <ac:spMkLst>
            <pc:docMk/>
            <pc:sldMk cId="0" sldId="258"/>
            <ac:spMk id="30" creationId="{00000000-0000-0000-0000-000000000000}"/>
          </ac:spMkLst>
        </pc:spChg>
        <pc:spChg chg="mod">
          <ac:chgData name="Kathleen Boisclair" userId="0e0417f2-308a-4ffb-8a9a-d1518c8a26e5" providerId="ADAL" clId="{8E700F94-2D60-42EC-83B1-79FE1F4274EA}" dt="2025-05-29T15:57:15.762" v="426" actId="207"/>
          <ac:spMkLst>
            <pc:docMk/>
            <pc:sldMk cId="0" sldId="258"/>
            <ac:spMk id="31" creationId="{00000000-0000-0000-0000-000000000000}"/>
          </ac:spMkLst>
        </pc:spChg>
        <pc:spChg chg="mod">
          <ac:chgData name="Kathleen Boisclair" userId="0e0417f2-308a-4ffb-8a9a-d1518c8a26e5" providerId="ADAL" clId="{8E700F94-2D60-42EC-83B1-79FE1F4274EA}" dt="2025-05-29T15:57:15.762" v="426" actId="207"/>
          <ac:spMkLst>
            <pc:docMk/>
            <pc:sldMk cId="0" sldId="258"/>
            <ac:spMk id="32" creationId="{00000000-0000-0000-0000-000000000000}"/>
          </ac:spMkLst>
        </pc:spChg>
        <pc:picChg chg="add mod modCrop">
          <ac:chgData name="Kathleen Boisclair" userId="0e0417f2-308a-4ffb-8a9a-d1518c8a26e5" providerId="ADAL" clId="{8E700F94-2D60-42EC-83B1-79FE1F4274EA}" dt="2025-05-29T15:55:00.627" v="408" actId="732"/>
          <ac:picMkLst>
            <pc:docMk/>
            <pc:sldMk cId="0" sldId="258"/>
            <ac:picMk id="34" creationId="{5220C4CC-66BA-E40E-34FC-00DEC96ADE23}"/>
          </ac:picMkLst>
        </pc:picChg>
      </pc:sldChg>
      <pc:sldChg chg="addSp delSp modSp mod modClrScheme chgLayout">
        <pc:chgData name="Kathleen Boisclair" userId="0e0417f2-308a-4ffb-8a9a-d1518c8a26e5" providerId="ADAL" clId="{8E700F94-2D60-42EC-83B1-79FE1F4274EA}" dt="2025-05-29T16:08:40.956" v="959" actId="14100"/>
        <pc:sldMkLst>
          <pc:docMk/>
          <pc:sldMk cId="0" sldId="259"/>
        </pc:sldMkLst>
        <pc:spChg chg="add del mod topLvl">
          <ac:chgData name="Kathleen Boisclair" userId="0e0417f2-308a-4ffb-8a9a-d1518c8a26e5" providerId="ADAL" clId="{8E700F94-2D60-42EC-83B1-79FE1F4274EA}" dt="2025-05-29T16:08:40.956" v="959" actId="14100"/>
          <ac:spMkLst>
            <pc:docMk/>
            <pc:sldMk cId="0" sldId="259"/>
            <ac:spMk id="12" creationId="{00000000-0000-0000-0000-000000000000}"/>
          </ac:spMkLst>
        </pc:spChg>
        <pc:spChg chg="mod">
          <ac:chgData name="Kathleen Boisclair" userId="0e0417f2-308a-4ffb-8a9a-d1518c8a26e5" providerId="ADAL" clId="{8E700F94-2D60-42EC-83B1-79FE1F4274EA}" dt="2025-05-29T16:00:21.279" v="460" actId="1076"/>
          <ac:spMkLst>
            <pc:docMk/>
            <pc:sldMk cId="0" sldId="259"/>
            <ac:spMk id="15" creationId="{00000000-0000-0000-0000-000000000000}"/>
          </ac:spMkLst>
        </pc:spChg>
        <pc:spChg chg="mod">
          <ac:chgData name="Kathleen Boisclair" userId="0e0417f2-308a-4ffb-8a9a-d1518c8a26e5" providerId="ADAL" clId="{8E700F94-2D60-42EC-83B1-79FE1F4274EA}" dt="2025-05-29T15:59:38.504" v="454" actId="207"/>
          <ac:spMkLst>
            <pc:docMk/>
            <pc:sldMk cId="0" sldId="259"/>
            <ac:spMk id="16" creationId="{00000000-0000-0000-0000-000000000000}"/>
          </ac:spMkLst>
        </pc:spChg>
        <pc:spChg chg="mod">
          <ac:chgData name="Kathleen Boisclair" userId="0e0417f2-308a-4ffb-8a9a-d1518c8a26e5" providerId="ADAL" clId="{8E700F94-2D60-42EC-83B1-79FE1F4274EA}" dt="2025-05-29T16:08:12.974" v="956" actId="20577"/>
          <ac:spMkLst>
            <pc:docMk/>
            <pc:sldMk cId="0" sldId="259"/>
            <ac:spMk id="17" creationId="{00000000-0000-0000-0000-000000000000}"/>
          </ac:spMkLst>
        </pc:spChg>
        <pc:spChg chg="mod">
          <ac:chgData name="Kathleen Boisclair" userId="0e0417f2-308a-4ffb-8a9a-d1518c8a26e5" providerId="ADAL" clId="{8E700F94-2D60-42EC-83B1-79FE1F4274EA}" dt="2025-05-29T16:00:11.993" v="458" actId="1076"/>
          <ac:spMkLst>
            <pc:docMk/>
            <pc:sldMk cId="0" sldId="259"/>
            <ac:spMk id="18" creationId="{00000000-0000-0000-0000-000000000000}"/>
          </ac:spMkLst>
        </pc:spChg>
        <pc:spChg chg="mod">
          <ac:chgData name="Kathleen Boisclair" userId="0e0417f2-308a-4ffb-8a9a-d1518c8a26e5" providerId="ADAL" clId="{8E700F94-2D60-42EC-83B1-79FE1F4274EA}" dt="2025-05-29T16:08:24.050" v="957" actId="14100"/>
          <ac:spMkLst>
            <pc:docMk/>
            <pc:sldMk cId="0" sldId="259"/>
            <ac:spMk id="19" creationId="{00000000-0000-0000-0000-000000000000}"/>
          </ac:spMkLst>
        </pc:spChg>
        <pc:picChg chg="add mod ord">
          <ac:chgData name="Kathleen Boisclair" userId="0e0417f2-308a-4ffb-8a9a-d1518c8a26e5" providerId="ADAL" clId="{8E700F94-2D60-42EC-83B1-79FE1F4274EA}" dt="2025-05-29T16:03:21.344" v="624" actId="167"/>
          <ac:picMkLst>
            <pc:docMk/>
            <pc:sldMk cId="0" sldId="259"/>
            <ac:picMk id="21" creationId="{80A63DC9-8CF4-566C-2BBB-1B3E21563EC0}"/>
          </ac:picMkLst>
        </pc:picChg>
      </pc:sldChg>
      <pc:sldChg chg="delSp modSp mod ord modClrScheme chgLayout">
        <pc:chgData name="Kathleen Boisclair" userId="0e0417f2-308a-4ffb-8a9a-d1518c8a26e5" providerId="ADAL" clId="{8E700F94-2D60-42EC-83B1-79FE1F4274EA}" dt="2025-05-29T16:28:43.397" v="972"/>
        <pc:sldMkLst>
          <pc:docMk/>
          <pc:sldMk cId="0" sldId="260"/>
        </pc:sldMkLst>
        <pc:spChg chg="mod">
          <ac:chgData name="Kathleen Boisclair" userId="0e0417f2-308a-4ffb-8a9a-d1518c8a26e5" providerId="ADAL" clId="{8E700F94-2D60-42EC-83B1-79FE1F4274EA}" dt="2025-05-29T15:22:44.429" v="141" actId="790"/>
          <ac:spMkLst>
            <pc:docMk/>
            <pc:sldMk cId="0" sldId="260"/>
            <ac:spMk id="11" creationId="{00000000-0000-0000-0000-000000000000}"/>
          </ac:spMkLst>
        </pc:spChg>
      </pc:sldChg>
      <pc:sldChg chg="modSp mod">
        <pc:chgData name="Kathleen Boisclair" userId="0e0417f2-308a-4ffb-8a9a-d1518c8a26e5" providerId="ADAL" clId="{8E700F94-2D60-42EC-83B1-79FE1F4274EA}" dt="2025-05-29T15:22:44.429" v="141" actId="790"/>
        <pc:sldMkLst>
          <pc:docMk/>
          <pc:sldMk cId="0" sldId="261"/>
        </pc:sldMkLst>
      </pc:sldChg>
      <pc:sldChg chg="addSp delSp modSp mod">
        <pc:chgData name="Kathleen Boisclair" userId="0e0417f2-308a-4ffb-8a9a-d1518c8a26e5" providerId="ADAL" clId="{8E700F94-2D60-42EC-83B1-79FE1F4274EA}" dt="2025-05-29T17:39:09.923" v="1771"/>
        <pc:sldMkLst>
          <pc:docMk/>
          <pc:sldMk cId="0" sldId="262"/>
        </pc:sldMkLst>
        <pc:spChg chg="add mod">
          <ac:chgData name="Kathleen Boisclair" userId="0e0417f2-308a-4ffb-8a9a-d1518c8a26e5" providerId="ADAL" clId="{8E700F94-2D60-42EC-83B1-79FE1F4274EA}" dt="2025-05-29T17:37:49.225" v="1770" actId="1076"/>
          <ac:spMkLst>
            <pc:docMk/>
            <pc:sldMk cId="0" sldId="262"/>
            <ac:spMk id="4" creationId="{0FACF8CF-A229-7DAF-02ED-E6B4CCBF6A4C}"/>
          </ac:spMkLst>
        </pc:spChg>
        <pc:spChg chg="add mod">
          <ac:chgData name="Kathleen Boisclair" userId="0e0417f2-308a-4ffb-8a9a-d1518c8a26e5" providerId="ADAL" clId="{8E700F94-2D60-42EC-83B1-79FE1F4274EA}" dt="2025-05-29T17:33:06.090" v="1609" actId="20577"/>
          <ac:spMkLst>
            <pc:docMk/>
            <pc:sldMk cId="0" sldId="262"/>
            <ac:spMk id="5" creationId="{0F863C3A-5F16-2648-F55F-A982DD635D56}"/>
          </ac:spMkLst>
        </pc:spChg>
        <pc:spChg chg="add mod ord">
          <ac:chgData name="Kathleen Boisclair" userId="0e0417f2-308a-4ffb-8a9a-d1518c8a26e5" providerId="ADAL" clId="{8E700F94-2D60-42EC-83B1-79FE1F4274EA}" dt="2025-05-29T17:28:21.536" v="1329" actId="164"/>
          <ac:spMkLst>
            <pc:docMk/>
            <pc:sldMk cId="0" sldId="262"/>
            <ac:spMk id="17" creationId="{3D219479-54B7-584C-823E-867989D481DF}"/>
          </ac:spMkLst>
        </pc:spChg>
        <pc:spChg chg="add mod">
          <ac:chgData name="Kathleen Boisclair" userId="0e0417f2-308a-4ffb-8a9a-d1518c8a26e5" providerId="ADAL" clId="{8E700F94-2D60-42EC-83B1-79FE1F4274EA}" dt="2025-05-29T17:37:30.974" v="1769" actId="207"/>
          <ac:spMkLst>
            <pc:docMk/>
            <pc:sldMk cId="0" sldId="262"/>
            <ac:spMk id="18" creationId="{A88E5917-ABC6-201D-32C3-46BED5A182AA}"/>
          </ac:spMkLst>
        </pc:spChg>
        <pc:spChg chg="add mod">
          <ac:chgData name="Kathleen Boisclair" userId="0e0417f2-308a-4ffb-8a9a-d1518c8a26e5" providerId="ADAL" clId="{8E700F94-2D60-42EC-83B1-79FE1F4274EA}" dt="2025-05-29T17:35:00.223" v="1683" actId="1035"/>
          <ac:spMkLst>
            <pc:docMk/>
            <pc:sldMk cId="0" sldId="262"/>
            <ac:spMk id="23" creationId="{343AF098-65B6-D5EC-BC6F-9CC61C2A0D17}"/>
          </ac:spMkLst>
        </pc:spChg>
        <pc:spChg chg="add mod">
          <ac:chgData name="Kathleen Boisclair" userId="0e0417f2-308a-4ffb-8a9a-d1518c8a26e5" providerId="ADAL" clId="{8E700F94-2D60-42EC-83B1-79FE1F4274EA}" dt="2025-05-29T17:30:56.174" v="1564" actId="1076"/>
          <ac:spMkLst>
            <pc:docMk/>
            <pc:sldMk cId="0" sldId="262"/>
            <ac:spMk id="26" creationId="{C68458D4-E44F-3579-2480-474DF5EB61D0}"/>
          </ac:spMkLst>
        </pc:spChg>
        <pc:spChg chg="add mod">
          <ac:chgData name="Kathleen Boisclair" userId="0e0417f2-308a-4ffb-8a9a-d1518c8a26e5" providerId="ADAL" clId="{8E700F94-2D60-42EC-83B1-79FE1F4274EA}" dt="2025-05-29T17:35:00.223" v="1683" actId="1035"/>
          <ac:spMkLst>
            <pc:docMk/>
            <pc:sldMk cId="0" sldId="262"/>
            <ac:spMk id="27" creationId="{BD949221-1FE0-3948-77D4-D469D27F13D3}"/>
          </ac:spMkLst>
        </pc:spChg>
        <pc:spChg chg="add mod">
          <ac:chgData name="Kathleen Boisclair" userId="0e0417f2-308a-4ffb-8a9a-d1518c8a26e5" providerId="ADAL" clId="{8E700F94-2D60-42EC-83B1-79FE1F4274EA}" dt="2025-05-29T17:35:11.323" v="1686" actId="465"/>
          <ac:spMkLst>
            <pc:docMk/>
            <pc:sldMk cId="0" sldId="262"/>
            <ac:spMk id="29" creationId="{2C4E6A4F-FA41-F02D-622E-49E713CB385D}"/>
          </ac:spMkLst>
        </pc:spChg>
        <pc:spChg chg="add mod">
          <ac:chgData name="Kathleen Boisclair" userId="0e0417f2-308a-4ffb-8a9a-d1518c8a26e5" providerId="ADAL" clId="{8E700F94-2D60-42EC-83B1-79FE1F4274EA}" dt="2025-05-29T17:35:22.193" v="1687" actId="1076"/>
          <ac:spMkLst>
            <pc:docMk/>
            <pc:sldMk cId="0" sldId="262"/>
            <ac:spMk id="34" creationId="{B25FB565-FAF7-54E1-83AD-9D16DABE1B1E}"/>
          </ac:spMkLst>
        </pc:spChg>
        <pc:spChg chg="add mod">
          <ac:chgData name="Kathleen Boisclair" userId="0e0417f2-308a-4ffb-8a9a-d1518c8a26e5" providerId="ADAL" clId="{8E700F94-2D60-42EC-83B1-79FE1F4274EA}" dt="2025-05-29T17:35:04.643" v="1685" actId="1035"/>
          <ac:spMkLst>
            <pc:docMk/>
            <pc:sldMk cId="0" sldId="262"/>
            <ac:spMk id="35" creationId="{F1549630-7267-963C-63B6-8FC8ABCCB25B}"/>
          </ac:spMkLst>
        </pc:spChg>
        <pc:spChg chg="add mod">
          <ac:chgData name="Kathleen Boisclair" userId="0e0417f2-308a-4ffb-8a9a-d1518c8a26e5" providerId="ADAL" clId="{8E700F94-2D60-42EC-83B1-79FE1F4274EA}" dt="2025-05-29T17:35:40.439" v="1702" actId="113"/>
          <ac:spMkLst>
            <pc:docMk/>
            <pc:sldMk cId="0" sldId="262"/>
            <ac:spMk id="36" creationId="{73126804-8348-3D05-49E0-30C727966645}"/>
          </ac:spMkLst>
        </pc:spChg>
        <pc:spChg chg="add mod">
          <ac:chgData name="Kathleen Boisclair" userId="0e0417f2-308a-4ffb-8a9a-d1518c8a26e5" providerId="ADAL" clId="{8E700F94-2D60-42EC-83B1-79FE1F4274EA}" dt="2025-05-29T17:39:09.923" v="1771"/>
          <ac:spMkLst>
            <pc:docMk/>
            <pc:sldMk cId="0" sldId="262"/>
            <ac:spMk id="37" creationId="{E0A2AE9F-EFE7-4ADF-1113-59A668060AC9}"/>
          </ac:spMkLst>
        </pc:spChg>
        <pc:grpChg chg="add mod">
          <ac:chgData name="Kathleen Boisclair" userId="0e0417f2-308a-4ffb-8a9a-d1518c8a26e5" providerId="ADAL" clId="{8E700F94-2D60-42EC-83B1-79FE1F4274EA}" dt="2025-05-29T17:28:52.304" v="1337" actId="1076"/>
          <ac:grpSpMkLst>
            <pc:docMk/>
            <pc:sldMk cId="0" sldId="262"/>
            <ac:grpSpMk id="19" creationId="{CAF5D9D1-A408-D217-F145-85D63DC4F531}"/>
          </ac:grpSpMkLst>
        </pc:grpChg>
        <pc:picChg chg="add mod">
          <ac:chgData name="Kathleen Boisclair" userId="0e0417f2-308a-4ffb-8a9a-d1518c8a26e5" providerId="ADAL" clId="{8E700F94-2D60-42EC-83B1-79FE1F4274EA}" dt="2025-05-29T17:30:27.854" v="1559" actId="1076"/>
          <ac:picMkLst>
            <pc:docMk/>
            <pc:sldMk cId="0" sldId="262"/>
            <ac:picMk id="1026" creationId="{DF5B4AF4-1AF4-9490-D315-3C9F11E1CC1A}"/>
          </ac:picMkLst>
        </pc:picChg>
      </pc:sldChg>
      <pc:sldChg chg="delSp modSp mod">
        <pc:chgData name="Kathleen Boisclair" userId="0e0417f2-308a-4ffb-8a9a-d1518c8a26e5" providerId="ADAL" clId="{8E700F94-2D60-42EC-83B1-79FE1F4274EA}" dt="2025-05-29T17:23:47.091" v="1077" actId="207"/>
        <pc:sldMkLst>
          <pc:docMk/>
          <pc:sldMk cId="0" sldId="263"/>
        </pc:sldMkLst>
        <pc:spChg chg="mod">
          <ac:chgData name="Kathleen Boisclair" userId="0e0417f2-308a-4ffb-8a9a-d1518c8a26e5" providerId="ADAL" clId="{8E700F94-2D60-42EC-83B1-79FE1F4274EA}" dt="2025-05-29T15:22:44.429" v="141" actId="790"/>
          <ac:spMkLst>
            <pc:docMk/>
            <pc:sldMk cId="0" sldId="263"/>
            <ac:spMk id="10" creationId="{00000000-0000-0000-0000-000000000000}"/>
          </ac:spMkLst>
        </pc:spChg>
        <pc:spChg chg="mod">
          <ac:chgData name="Kathleen Boisclair" userId="0e0417f2-308a-4ffb-8a9a-d1518c8a26e5" providerId="ADAL" clId="{8E700F94-2D60-42EC-83B1-79FE1F4274EA}" dt="2025-05-29T15:22:44.429" v="141" actId="790"/>
          <ac:spMkLst>
            <pc:docMk/>
            <pc:sldMk cId="0" sldId="263"/>
            <ac:spMk id="12" creationId="{00000000-0000-0000-0000-000000000000}"/>
          </ac:spMkLst>
        </pc:spChg>
        <pc:spChg chg="mod">
          <ac:chgData name="Kathleen Boisclair" userId="0e0417f2-308a-4ffb-8a9a-d1518c8a26e5" providerId="ADAL" clId="{8E700F94-2D60-42EC-83B1-79FE1F4274EA}" dt="2025-05-29T15:22:44.429" v="141" actId="790"/>
          <ac:spMkLst>
            <pc:docMk/>
            <pc:sldMk cId="0" sldId="263"/>
            <ac:spMk id="13" creationId="{00000000-0000-0000-0000-000000000000}"/>
          </ac:spMkLst>
        </pc:spChg>
        <pc:spChg chg="mod">
          <ac:chgData name="Kathleen Boisclair" userId="0e0417f2-308a-4ffb-8a9a-d1518c8a26e5" providerId="ADAL" clId="{8E700F94-2D60-42EC-83B1-79FE1F4274EA}" dt="2025-05-29T15:22:44.429" v="141" actId="790"/>
          <ac:spMkLst>
            <pc:docMk/>
            <pc:sldMk cId="0" sldId="263"/>
            <ac:spMk id="14" creationId="{00000000-0000-0000-0000-000000000000}"/>
          </ac:spMkLst>
        </pc:spChg>
        <pc:spChg chg="mod">
          <ac:chgData name="Kathleen Boisclair" userId="0e0417f2-308a-4ffb-8a9a-d1518c8a26e5" providerId="ADAL" clId="{8E700F94-2D60-42EC-83B1-79FE1F4274EA}" dt="2025-05-29T15:22:44.429" v="141" actId="790"/>
          <ac:spMkLst>
            <pc:docMk/>
            <pc:sldMk cId="0" sldId="263"/>
            <ac:spMk id="17" creationId="{00000000-0000-0000-0000-000000000000}"/>
          </ac:spMkLst>
        </pc:spChg>
        <pc:spChg chg="mod">
          <ac:chgData name="Kathleen Boisclair" userId="0e0417f2-308a-4ffb-8a9a-d1518c8a26e5" providerId="ADAL" clId="{8E700F94-2D60-42EC-83B1-79FE1F4274EA}" dt="2025-05-29T15:22:44.429" v="141" actId="790"/>
          <ac:spMkLst>
            <pc:docMk/>
            <pc:sldMk cId="0" sldId="263"/>
            <ac:spMk id="18" creationId="{00000000-0000-0000-0000-000000000000}"/>
          </ac:spMkLst>
        </pc:spChg>
        <pc:spChg chg="mod">
          <ac:chgData name="Kathleen Boisclair" userId="0e0417f2-308a-4ffb-8a9a-d1518c8a26e5" providerId="ADAL" clId="{8E700F94-2D60-42EC-83B1-79FE1F4274EA}" dt="2025-05-29T17:23:47.091" v="1077" actId="207"/>
          <ac:spMkLst>
            <pc:docMk/>
            <pc:sldMk cId="0" sldId="263"/>
            <ac:spMk id="19" creationId="{00000000-0000-0000-0000-000000000000}"/>
          </ac:spMkLst>
        </pc:spChg>
      </pc:sldChg>
      <pc:sldChg chg="modSp mod">
        <pc:chgData name="Kathleen Boisclair" userId="0e0417f2-308a-4ffb-8a9a-d1518c8a26e5" providerId="ADAL" clId="{8E700F94-2D60-42EC-83B1-79FE1F4274EA}" dt="2025-05-29T15:22:44.429" v="141" actId="790"/>
        <pc:sldMkLst>
          <pc:docMk/>
          <pc:sldMk cId="0" sldId="264"/>
        </pc:sldMkLst>
        <pc:spChg chg="mod">
          <ac:chgData name="Kathleen Boisclair" userId="0e0417f2-308a-4ffb-8a9a-d1518c8a26e5" providerId="ADAL" clId="{8E700F94-2D60-42EC-83B1-79FE1F4274EA}" dt="2025-05-29T15:22:44.429" v="141" actId="790"/>
          <ac:spMkLst>
            <pc:docMk/>
            <pc:sldMk cId="0" sldId="264"/>
            <ac:spMk id="11" creationId="{00000000-0000-0000-0000-000000000000}"/>
          </ac:spMkLst>
        </pc:spChg>
        <pc:spChg chg="mod">
          <ac:chgData name="Kathleen Boisclair" userId="0e0417f2-308a-4ffb-8a9a-d1518c8a26e5" providerId="ADAL" clId="{8E700F94-2D60-42EC-83B1-79FE1F4274EA}" dt="2025-05-29T15:22:44.429" v="141" actId="790"/>
          <ac:spMkLst>
            <pc:docMk/>
            <pc:sldMk cId="0" sldId="264"/>
            <ac:spMk id="12" creationId="{00000000-0000-0000-0000-000000000000}"/>
          </ac:spMkLst>
        </pc:spChg>
        <pc:spChg chg="mod">
          <ac:chgData name="Kathleen Boisclair" userId="0e0417f2-308a-4ffb-8a9a-d1518c8a26e5" providerId="ADAL" clId="{8E700F94-2D60-42EC-83B1-79FE1F4274EA}" dt="2025-05-29T15:22:44.429" v="141" actId="790"/>
          <ac:spMkLst>
            <pc:docMk/>
            <pc:sldMk cId="0" sldId="264"/>
            <ac:spMk id="13" creationId="{00000000-0000-0000-0000-000000000000}"/>
          </ac:spMkLst>
        </pc:spChg>
      </pc:sldChg>
      <pc:sldChg chg="modSp mod">
        <pc:chgData name="Kathleen Boisclair" userId="0e0417f2-308a-4ffb-8a9a-d1518c8a26e5" providerId="ADAL" clId="{8E700F94-2D60-42EC-83B1-79FE1F4274EA}" dt="2025-05-29T15:22:44.429" v="141" actId="790"/>
        <pc:sldMkLst>
          <pc:docMk/>
          <pc:sldMk cId="0" sldId="265"/>
        </pc:sldMkLst>
      </pc:sldChg>
      <pc:sldChg chg="delSp add del mod">
        <pc:chgData name="Kathleen Boisclair" userId="0e0417f2-308a-4ffb-8a9a-d1518c8a26e5" providerId="ADAL" clId="{8E700F94-2D60-42EC-83B1-79FE1F4274EA}" dt="2025-05-29T15:15:43.235" v="15" actId="2696"/>
        <pc:sldMkLst>
          <pc:docMk/>
          <pc:sldMk cId="2141608561" sldId="266"/>
        </pc:sldMkLst>
      </pc:sldChg>
      <pc:sldChg chg="modSp add del mod">
        <pc:chgData name="Kathleen Boisclair" userId="0e0417f2-308a-4ffb-8a9a-d1518c8a26e5" providerId="ADAL" clId="{8E700F94-2D60-42EC-83B1-79FE1F4274EA}" dt="2025-05-29T15:30:17.057" v="227" actId="47"/>
        <pc:sldMkLst>
          <pc:docMk/>
          <pc:sldMk cId="3631209593" sldId="266"/>
        </pc:sldMkLst>
      </pc:sldChg>
      <pc:sldChg chg="addSp modSp new mod">
        <pc:chgData name="Kathleen Boisclair" userId="0e0417f2-308a-4ffb-8a9a-d1518c8a26e5" providerId="ADAL" clId="{8E700F94-2D60-42EC-83B1-79FE1F4274EA}" dt="2025-05-29T15:40:57.502" v="237" actId="207"/>
        <pc:sldMkLst>
          <pc:docMk/>
          <pc:sldMk cId="1813335213" sldId="267"/>
        </pc:sldMkLst>
        <pc:spChg chg="add mod">
          <ac:chgData name="Kathleen Boisclair" userId="0e0417f2-308a-4ffb-8a9a-d1518c8a26e5" providerId="ADAL" clId="{8E700F94-2D60-42EC-83B1-79FE1F4274EA}" dt="2025-05-29T15:23:48.861" v="188" actId="1076"/>
          <ac:spMkLst>
            <pc:docMk/>
            <pc:sldMk cId="1813335213" sldId="267"/>
            <ac:spMk id="2" creationId="{3E66F9EE-AC68-9A86-9933-C79D6F808A34}"/>
          </ac:spMkLst>
        </pc:spChg>
        <pc:spChg chg="add mod">
          <ac:chgData name="Kathleen Boisclair" userId="0e0417f2-308a-4ffb-8a9a-d1518c8a26e5" providerId="ADAL" clId="{8E700F94-2D60-42EC-83B1-79FE1F4274EA}" dt="2025-05-29T15:40:27.799" v="236" actId="207"/>
          <ac:spMkLst>
            <pc:docMk/>
            <pc:sldMk cId="1813335213" sldId="267"/>
            <ac:spMk id="3" creationId="{A37B9845-385E-EC25-A042-3A3424AD5BE1}"/>
          </ac:spMkLst>
        </pc:spChg>
        <pc:spChg chg="add mod">
          <ac:chgData name="Kathleen Boisclair" userId="0e0417f2-308a-4ffb-8a9a-d1518c8a26e5" providerId="ADAL" clId="{8E700F94-2D60-42EC-83B1-79FE1F4274EA}" dt="2025-05-29T15:40:57.502" v="237" actId="207"/>
          <ac:spMkLst>
            <pc:docMk/>
            <pc:sldMk cId="1813335213" sldId="267"/>
            <ac:spMk id="4" creationId="{ED728B9A-5DBC-2474-D6E7-AD0AB97EB611}"/>
          </ac:spMkLst>
        </pc:spChg>
        <pc:spChg chg="add mod">
          <ac:chgData name="Kathleen Boisclair" userId="0e0417f2-308a-4ffb-8a9a-d1518c8a26e5" providerId="ADAL" clId="{8E700F94-2D60-42EC-83B1-79FE1F4274EA}" dt="2025-05-29T15:24:08.194" v="191" actId="1076"/>
          <ac:spMkLst>
            <pc:docMk/>
            <pc:sldMk cId="1813335213" sldId="267"/>
            <ac:spMk id="5" creationId="{A6DB3B1D-D215-02C9-A5A3-77765749B0AE}"/>
          </ac:spMkLst>
        </pc:spChg>
        <pc:spChg chg="mod">
          <ac:chgData name="Kathleen Boisclair" userId="0e0417f2-308a-4ffb-8a9a-d1518c8a26e5" providerId="ADAL" clId="{8E700F94-2D60-42EC-83B1-79FE1F4274EA}" dt="2025-05-29T15:22:44.429" v="141" actId="790"/>
          <ac:spMkLst>
            <pc:docMk/>
            <pc:sldMk cId="1813335213" sldId="267"/>
            <ac:spMk id="7" creationId="{2DF779BF-39EC-E716-18E8-2565820EF6F2}"/>
          </ac:spMkLst>
        </pc:spChg>
        <pc:grpChg chg="add mod">
          <ac:chgData name="Kathleen Boisclair" userId="0e0417f2-308a-4ffb-8a9a-d1518c8a26e5" providerId="ADAL" clId="{8E700F94-2D60-42EC-83B1-79FE1F4274EA}" dt="2025-05-29T15:21:45.913" v="87"/>
          <ac:grpSpMkLst>
            <pc:docMk/>
            <pc:sldMk cId="1813335213" sldId="267"/>
            <ac:grpSpMk id="6" creationId="{46BBB76A-6AA5-DD64-2BF0-882D7F9F5453}"/>
          </ac:grpSpMkLst>
        </pc:grpChg>
      </pc:sldChg>
      <pc:sldChg chg="delSp add del mod">
        <pc:chgData name="Kathleen Boisclair" userId="0e0417f2-308a-4ffb-8a9a-d1518c8a26e5" providerId="ADAL" clId="{8E700F94-2D60-42EC-83B1-79FE1F4274EA}" dt="2025-05-29T15:20:50.850" v="57" actId="47"/>
        <pc:sldMkLst>
          <pc:docMk/>
          <pc:sldMk cId="2054244396" sldId="267"/>
        </pc:sldMkLst>
      </pc:sldChg>
      <pc:sldChg chg="addSp delSp modSp add del mod">
        <pc:chgData name="Kathleen Boisclair" userId="0e0417f2-308a-4ffb-8a9a-d1518c8a26e5" providerId="ADAL" clId="{8E700F94-2D60-42EC-83B1-79FE1F4274EA}" dt="2025-05-29T15:51:47.757" v="351" actId="47"/>
        <pc:sldMkLst>
          <pc:docMk/>
          <pc:sldMk cId="729796031" sldId="268"/>
        </pc:sldMkLst>
      </pc:sldChg>
      <pc:sldChg chg="addSp modSp new del">
        <pc:chgData name="Kathleen Boisclair" userId="0e0417f2-308a-4ffb-8a9a-d1518c8a26e5" providerId="ADAL" clId="{8E700F94-2D60-42EC-83B1-79FE1F4274EA}" dt="2025-05-29T15:27:30.508" v="198" actId="2696"/>
        <pc:sldMkLst>
          <pc:docMk/>
          <pc:sldMk cId="1973556743" sldId="268"/>
        </pc:sldMkLst>
      </pc:sldChg>
      <pc:sldChg chg="modSp add del mod modShow">
        <pc:chgData name="Kathleen Boisclair" userId="0e0417f2-308a-4ffb-8a9a-d1518c8a26e5" providerId="ADAL" clId="{8E700F94-2D60-42EC-83B1-79FE1F4274EA}" dt="2025-05-29T15:37:36.851" v="233" actId="2696"/>
        <pc:sldMkLst>
          <pc:docMk/>
          <pc:sldMk cId="1831279047" sldId="269"/>
        </pc:sldMkLst>
      </pc:sldChg>
      <pc:sldChg chg="addSp delSp modSp new mod">
        <pc:chgData name="Kathleen Boisclair" userId="0e0417f2-308a-4ffb-8a9a-d1518c8a26e5" providerId="ADAL" clId="{8E700F94-2D60-42EC-83B1-79FE1F4274EA}" dt="2025-05-29T15:59:02.178" v="449" actId="403"/>
        <pc:sldMkLst>
          <pc:docMk/>
          <pc:sldMk cId="3067291760" sldId="269"/>
        </pc:sldMkLst>
        <pc:spChg chg="add mod">
          <ac:chgData name="Kathleen Boisclair" userId="0e0417f2-308a-4ffb-8a9a-d1518c8a26e5" providerId="ADAL" clId="{8E700F94-2D60-42EC-83B1-79FE1F4274EA}" dt="2025-05-29T15:46:00.552" v="272"/>
          <ac:spMkLst>
            <pc:docMk/>
            <pc:sldMk cId="3067291760" sldId="269"/>
            <ac:spMk id="6" creationId="{B75C87CB-04A5-0CFD-F309-A80578CA23F9}"/>
          </ac:spMkLst>
        </pc:spChg>
        <pc:spChg chg="add mod">
          <ac:chgData name="Kathleen Boisclair" userId="0e0417f2-308a-4ffb-8a9a-d1518c8a26e5" providerId="ADAL" clId="{8E700F94-2D60-42EC-83B1-79FE1F4274EA}" dt="2025-05-29T15:50:26.076" v="331" actId="948"/>
          <ac:spMkLst>
            <pc:docMk/>
            <pc:sldMk cId="3067291760" sldId="269"/>
            <ac:spMk id="7" creationId="{1CD7FAB4-E650-D612-2134-3F5B0ABEA6C1}"/>
          </ac:spMkLst>
        </pc:spChg>
        <pc:spChg chg="add mod">
          <ac:chgData name="Kathleen Boisclair" userId="0e0417f2-308a-4ffb-8a9a-d1518c8a26e5" providerId="ADAL" clId="{8E700F94-2D60-42EC-83B1-79FE1F4274EA}" dt="2025-05-29T15:59:02.178" v="449" actId="403"/>
          <ac:spMkLst>
            <pc:docMk/>
            <pc:sldMk cId="3067291760" sldId="269"/>
            <ac:spMk id="9" creationId="{AA6524F6-2034-510C-E8EB-BCF0DB428FE2}"/>
          </ac:spMkLst>
        </pc:spChg>
        <pc:spChg chg="add mod">
          <ac:chgData name="Kathleen Boisclair" userId="0e0417f2-308a-4ffb-8a9a-d1518c8a26e5" providerId="ADAL" clId="{8E700F94-2D60-42EC-83B1-79FE1F4274EA}" dt="2025-05-29T15:51:34.158" v="347" actId="1076"/>
          <ac:spMkLst>
            <pc:docMk/>
            <pc:sldMk cId="3067291760" sldId="269"/>
            <ac:spMk id="10" creationId="{704FCF65-9D75-AC6B-C1A9-B27B437889BE}"/>
          </ac:spMkLst>
        </pc:spChg>
        <pc:spChg chg="add mod">
          <ac:chgData name="Kathleen Boisclair" userId="0e0417f2-308a-4ffb-8a9a-d1518c8a26e5" providerId="ADAL" clId="{8E700F94-2D60-42EC-83B1-79FE1F4274EA}" dt="2025-05-29T15:50:40.276" v="332" actId="207"/>
          <ac:spMkLst>
            <pc:docMk/>
            <pc:sldMk cId="3067291760" sldId="269"/>
            <ac:spMk id="11" creationId="{E8FC8C2D-8CB0-B975-95C0-BDD4FEAF71B8}"/>
          </ac:spMkLst>
        </pc:spChg>
        <pc:picChg chg="add mod modCrop">
          <ac:chgData name="Kathleen Boisclair" userId="0e0417f2-308a-4ffb-8a9a-d1518c8a26e5" providerId="ADAL" clId="{8E700F94-2D60-42EC-83B1-79FE1F4274EA}" dt="2025-05-29T15:45:50.706" v="271" actId="732"/>
          <ac:picMkLst>
            <pc:docMk/>
            <pc:sldMk cId="3067291760" sldId="269"/>
            <ac:picMk id="5" creationId="{C1220B43-3286-EF02-542F-CB493C3E5AF9}"/>
          </ac:picMkLst>
        </pc:picChg>
      </pc:sldChg>
      <pc:sldChg chg="add del">
        <pc:chgData name="Kathleen Boisclair" userId="0e0417f2-308a-4ffb-8a9a-d1518c8a26e5" providerId="ADAL" clId="{8E700F94-2D60-42EC-83B1-79FE1F4274EA}" dt="2025-05-29T15:51:48.883" v="352" actId="47"/>
        <pc:sldMkLst>
          <pc:docMk/>
          <pc:sldMk cId="1170684771" sldId="270"/>
        </pc:sldMkLst>
      </pc:sldChg>
      <pc:sldChg chg="add del">
        <pc:chgData name="Kathleen Boisclair" userId="0e0417f2-308a-4ffb-8a9a-d1518c8a26e5" providerId="ADAL" clId="{8E700F94-2D60-42EC-83B1-79FE1F4274EA}" dt="2025-05-29T15:55:15.359" v="409" actId="47"/>
        <pc:sldMkLst>
          <pc:docMk/>
          <pc:sldMk cId="1888766773" sldId="270"/>
        </pc:sldMkLst>
      </pc:sldChg>
      <pc:sldChg chg="new">
        <pc:chgData name="Kathleen Boisclair" userId="0e0417f2-308a-4ffb-8a9a-d1518c8a26e5" providerId="ADAL" clId="{8E700F94-2D60-42EC-83B1-79FE1F4274EA}" dt="2025-05-29T16:09:01.888" v="961" actId="680"/>
        <pc:sldMkLst>
          <pc:docMk/>
          <pc:sldMk cId="1958683461" sldId="270"/>
        </pc:sldMkLst>
      </pc:sldChg>
      <pc:sldChg chg="add del">
        <pc:chgData name="Kathleen Boisclair" userId="0e0417f2-308a-4ffb-8a9a-d1518c8a26e5" providerId="ADAL" clId="{8E700F94-2D60-42EC-83B1-79FE1F4274EA}" dt="2025-05-29T16:08:56.864" v="960" actId="47"/>
        <pc:sldMkLst>
          <pc:docMk/>
          <pc:sldMk cId="4169541925" sldId="270"/>
        </pc:sldMkLst>
      </pc:sldChg>
      <pc:sldChg chg="add">
        <pc:chgData name="Kathleen Boisclair" userId="0e0417f2-308a-4ffb-8a9a-d1518c8a26e5" providerId="ADAL" clId="{8E700F94-2D60-42EC-83B1-79FE1F4274EA}" dt="2025-05-29T16:28:15.741" v="962" actId="2890"/>
        <pc:sldMkLst>
          <pc:docMk/>
          <pc:sldMk cId="2436645098" sldId="271"/>
        </pc:sldMkLst>
      </pc:sldChg>
      <pc:sldChg chg="modSp add mod">
        <pc:chgData name="Kathleen Boisclair" userId="0e0417f2-308a-4ffb-8a9a-d1518c8a26e5" providerId="ADAL" clId="{8E700F94-2D60-42EC-83B1-79FE1F4274EA}" dt="2025-05-29T17:23:43.158" v="1076" actId="207"/>
        <pc:sldMkLst>
          <pc:docMk/>
          <pc:sldMk cId="4032242248" sldId="274"/>
        </pc:sldMkLst>
        <pc:spChg chg="mod">
          <ac:chgData name="Kathleen Boisclair" userId="0e0417f2-308a-4ffb-8a9a-d1518c8a26e5" providerId="ADAL" clId="{8E700F94-2D60-42EC-83B1-79FE1F4274EA}" dt="2025-05-29T17:23:43.158" v="1076" actId="207"/>
          <ac:spMkLst>
            <pc:docMk/>
            <pc:sldMk cId="4032242248" sldId="274"/>
            <ac:spMk id="21" creationId="{471C72E9-1E8E-AE36-EF48-F372A09A850F}"/>
          </ac:spMkLst>
        </pc:spChg>
      </pc:sldChg>
      <pc:sldMasterChg chg="delSp mod modSldLayout sldLayoutOrd">
        <pc:chgData name="Kathleen Boisclair" userId="0e0417f2-308a-4ffb-8a9a-d1518c8a26e5" providerId="ADAL" clId="{8E700F94-2D60-42EC-83B1-79FE1F4274EA}" dt="2025-05-29T15:20:45.552" v="56" actId="478"/>
        <pc:sldMasterMkLst>
          <pc:docMk/>
          <pc:sldMasterMk cId="0" sldId="2147483648"/>
        </pc:sldMasterMkLst>
        <pc:sldLayoutChg chg="delSp mod ord">
          <pc:chgData name="Kathleen Boisclair" userId="0e0417f2-308a-4ffb-8a9a-d1518c8a26e5" providerId="ADAL" clId="{8E700F94-2D60-42EC-83B1-79FE1F4274EA}" dt="2025-05-29T15:20:37.169" v="55" actId="20578"/>
          <pc:sldLayoutMkLst>
            <pc:docMk/>
            <pc:sldMasterMk cId="0" sldId="2147483648"/>
            <pc:sldLayoutMk cId="0" sldId="2147483655"/>
          </pc:sldLayoutMkLst>
        </pc:sldLayoutChg>
        <pc:sldLayoutChg chg="delSp mod setBg">
          <pc:chgData name="Kathleen Boisclair" userId="0e0417f2-308a-4ffb-8a9a-d1518c8a26e5" providerId="ADAL" clId="{8E700F94-2D60-42EC-83B1-79FE1F4274EA}" dt="2025-05-29T15:14:59.108" v="14"/>
          <pc:sldLayoutMkLst>
            <pc:docMk/>
            <pc:sldMasterMk cId="0" sldId="2147483648"/>
            <pc:sldLayoutMk cId="3841680244" sldId="2147483656"/>
          </pc:sldLayoutMkLst>
        </pc:sldLayoutChg>
        <pc:sldLayoutChg chg="delSp mod setBg">
          <pc:chgData name="Kathleen Boisclair" userId="0e0417f2-308a-4ffb-8a9a-d1518c8a26e5" providerId="ADAL" clId="{8E700F94-2D60-42EC-83B1-79FE1F4274EA}" dt="2025-05-29T15:19:10.991" v="30"/>
          <pc:sldLayoutMkLst>
            <pc:docMk/>
            <pc:sldMasterMk cId="0" sldId="2147483648"/>
            <pc:sldLayoutMk cId="1354900144" sldId="2147483657"/>
          </pc:sldLayoutMkLst>
        </pc:sldLayoutChg>
        <pc:sldLayoutChg chg="delSp mod setBg">
          <pc:chgData name="Kathleen Boisclair" userId="0e0417f2-308a-4ffb-8a9a-d1518c8a26e5" providerId="ADAL" clId="{8E700F94-2D60-42EC-83B1-79FE1F4274EA}" dt="2025-05-29T15:20:29.752" v="54"/>
          <pc:sldLayoutMkLst>
            <pc:docMk/>
            <pc:sldMasterMk cId="0" sldId="2147483648"/>
            <pc:sldLayoutMk cId="2595552020" sldId="2147483658"/>
          </pc:sldLayoutMkLst>
        </pc:sldLayoutChg>
      </pc:sldMasterChg>
    </pc:docChg>
  </pc:docChgLst>
  <pc:docChgLst>
    <pc:chgData name="Kathleen Boisclair" userId="0e0417f2-308a-4ffb-8a9a-d1518c8a26e5" providerId="ADAL" clId="{5C7C06D3-CDC9-431A-A846-F540EBEBA919}"/>
    <pc:docChg chg="modSld">
      <pc:chgData name="Kathleen Boisclair" userId="0e0417f2-308a-4ffb-8a9a-d1518c8a26e5" providerId="ADAL" clId="{5C7C06D3-CDC9-431A-A846-F540EBEBA919}" dt="2025-07-17T14:14:45.903" v="0" actId="729"/>
      <pc:docMkLst>
        <pc:docMk/>
      </pc:docMkLst>
      <pc:sldChg chg="mod modShow">
        <pc:chgData name="Kathleen Boisclair" userId="0e0417f2-308a-4ffb-8a9a-d1518c8a26e5" providerId="ADAL" clId="{5C7C06D3-CDC9-431A-A846-F540EBEBA919}" dt="2025-07-17T14:14:45.903" v="0" actId="729"/>
        <pc:sldMkLst>
          <pc:docMk/>
          <pc:sldMk cId="0" sldId="262"/>
        </pc:sldMkLst>
      </pc:sldChg>
      <pc:sldChg chg="mod modShow">
        <pc:chgData name="Kathleen Boisclair" userId="0e0417f2-308a-4ffb-8a9a-d1518c8a26e5" providerId="ADAL" clId="{5C7C06D3-CDC9-431A-A846-F540EBEBA919}" dt="2025-07-17T14:14:45.903" v="0" actId="729"/>
        <pc:sldMkLst>
          <pc:docMk/>
          <pc:sldMk cId="0" sldId="263"/>
        </pc:sldMkLst>
      </pc:sldChg>
      <pc:sldChg chg="mod modShow">
        <pc:chgData name="Kathleen Boisclair" userId="0e0417f2-308a-4ffb-8a9a-d1518c8a26e5" providerId="ADAL" clId="{5C7C06D3-CDC9-431A-A846-F540EBEBA919}" dt="2025-07-17T14:14:45.903" v="0" actId="729"/>
        <pc:sldMkLst>
          <pc:docMk/>
          <pc:sldMk cId="4032242248"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7F1D1-012D-4FF3-A62A-7B3C5775D04C}" type="datetimeFigureOut">
              <a:rPr lang="fr-CA" smtClean="0"/>
              <a:t>2025-07-17</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12FA4-E18A-444C-AE08-203A2EC3650C}" type="slidenum">
              <a:rPr lang="fr-CA" smtClean="0"/>
              <a:t>‹n°›</a:t>
            </a:fld>
            <a:endParaRPr lang="fr-CA"/>
          </a:p>
        </p:txBody>
      </p:sp>
    </p:spTree>
    <p:extLst>
      <p:ext uri="{BB962C8B-B14F-4D97-AF65-F5344CB8AC3E}">
        <p14:creationId xmlns:p14="http://schemas.microsoft.com/office/powerpoint/2010/main" val="2002809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CEE12FA4-E18A-444C-AE08-203A2EC3650C}" type="slidenum">
              <a:rPr lang="fr-CA" smtClean="0"/>
              <a:t>7</a:t>
            </a:fld>
            <a:endParaRPr lang="fr-CA"/>
          </a:p>
        </p:txBody>
      </p:sp>
    </p:spTree>
    <p:extLst>
      <p:ext uri="{BB962C8B-B14F-4D97-AF65-F5344CB8AC3E}">
        <p14:creationId xmlns:p14="http://schemas.microsoft.com/office/powerpoint/2010/main" val="834542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du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68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90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clusion">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552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5.svg"/><Relationship Id="rId5" Type="http://schemas.openxmlformats.org/officeDocument/2006/relationships/image" Target="../media/image17.sv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5">
            <a:extLst>
              <a:ext uri="{FF2B5EF4-FFF2-40B4-BE49-F238E27FC236}">
                <a16:creationId xmlns:a16="http://schemas.microsoft.com/office/drawing/2014/main" id="{3E66F9EE-AC68-9A86-9933-C79D6F808A34}"/>
              </a:ext>
            </a:extLst>
          </p:cNvPr>
          <p:cNvSpPr txBox="1"/>
          <p:nvPr/>
        </p:nvSpPr>
        <p:spPr>
          <a:xfrm>
            <a:off x="1300209" y="4058008"/>
            <a:ext cx="8143875" cy="1661993"/>
          </a:xfrm>
          <a:prstGeom prst="rect">
            <a:avLst/>
          </a:prstGeom>
        </p:spPr>
        <p:txBody>
          <a:bodyPr wrap="square" lIns="0" tIns="0" rIns="0" bIns="0" rtlCol="0" anchor="t">
            <a:spAutoFit/>
          </a:bodyPr>
          <a:lstStyle/>
          <a:p>
            <a:pPr marL="0" lvl="0" indent="0" algn="l"/>
            <a:r>
              <a:rPr lang="fr-CA" sz="5400" b="1" noProof="0" dirty="0">
                <a:solidFill>
                  <a:srgbClr val="022351"/>
                </a:solidFill>
                <a:latin typeface="Poppins"/>
                <a:ea typeface="Poppins"/>
                <a:cs typeface="Poppins"/>
                <a:sym typeface="Poppins"/>
              </a:rPr>
              <a:t>Démarche de sondage d’expérience employé</a:t>
            </a:r>
            <a:endParaRPr lang="fr-CA" sz="5400" b="1" u="none" strike="noStrike" noProof="0" dirty="0">
              <a:solidFill>
                <a:srgbClr val="022351"/>
              </a:solidFill>
              <a:latin typeface="Poppins"/>
              <a:ea typeface="Poppins"/>
              <a:cs typeface="Poppins"/>
              <a:sym typeface="Poppins"/>
            </a:endParaRPr>
          </a:p>
        </p:txBody>
      </p:sp>
      <p:sp>
        <p:nvSpPr>
          <p:cNvPr id="3" name="TextBox 16">
            <a:extLst>
              <a:ext uri="{FF2B5EF4-FFF2-40B4-BE49-F238E27FC236}">
                <a16:creationId xmlns:a16="http://schemas.microsoft.com/office/drawing/2014/main" id="{A37B9845-385E-EC25-A042-3A3424AD5BE1}"/>
              </a:ext>
            </a:extLst>
          </p:cNvPr>
          <p:cNvSpPr txBox="1"/>
          <p:nvPr/>
        </p:nvSpPr>
        <p:spPr>
          <a:xfrm>
            <a:off x="1300209" y="3375697"/>
            <a:ext cx="6123161" cy="366824"/>
          </a:xfrm>
          <a:prstGeom prst="rect">
            <a:avLst/>
          </a:prstGeom>
        </p:spPr>
        <p:txBody>
          <a:bodyPr lIns="0" tIns="0" rIns="0" bIns="0" rtlCol="0" anchor="t">
            <a:spAutoFit/>
          </a:bodyPr>
          <a:lstStyle/>
          <a:p>
            <a:pPr algn="l">
              <a:lnSpc>
                <a:spcPts val="2881"/>
              </a:lnSpc>
            </a:pPr>
            <a:r>
              <a:rPr lang="fr-CA" sz="2058" b="1" spc="356" noProof="0" dirty="0">
                <a:solidFill>
                  <a:schemeClr val="accent1"/>
                </a:solidFill>
                <a:latin typeface="Poppins Bold"/>
                <a:ea typeface="Poppins Bold"/>
                <a:cs typeface="Poppins Bold"/>
                <a:sym typeface="Poppins Bold"/>
              </a:rPr>
              <a:t>PRÉSENTATION ORGANISATIONNELLE</a:t>
            </a:r>
          </a:p>
        </p:txBody>
      </p:sp>
      <p:sp>
        <p:nvSpPr>
          <p:cNvPr id="4" name="TextBox 17">
            <a:extLst>
              <a:ext uri="{FF2B5EF4-FFF2-40B4-BE49-F238E27FC236}">
                <a16:creationId xmlns:a16="http://schemas.microsoft.com/office/drawing/2014/main" id="{ED728B9A-5DBC-2474-D6E7-AD0AB97EB611}"/>
              </a:ext>
            </a:extLst>
          </p:cNvPr>
          <p:cNvSpPr txBox="1"/>
          <p:nvPr/>
        </p:nvSpPr>
        <p:spPr>
          <a:xfrm>
            <a:off x="1300209" y="7513644"/>
            <a:ext cx="6325170" cy="431400"/>
          </a:xfrm>
          <a:prstGeom prst="rect">
            <a:avLst/>
          </a:prstGeom>
        </p:spPr>
        <p:txBody>
          <a:bodyPr wrap="square" lIns="0" tIns="0" rIns="0" bIns="0" rtlCol="0" anchor="t">
            <a:spAutoFit/>
          </a:bodyPr>
          <a:lstStyle/>
          <a:p>
            <a:pPr indent="-172216">
              <a:lnSpc>
                <a:spcPts val="3484"/>
              </a:lnSpc>
            </a:pPr>
            <a:r>
              <a:rPr lang="fr-CA" sz="2639" dirty="0">
                <a:solidFill>
                  <a:schemeClr val="accent3"/>
                </a:solidFill>
                <a:ea typeface="Poppins"/>
                <a:cs typeface="Poppins"/>
                <a:sym typeface="Poppins"/>
              </a:rPr>
              <a:t>[Date de la présentation]</a:t>
            </a:r>
          </a:p>
        </p:txBody>
      </p:sp>
      <p:sp>
        <p:nvSpPr>
          <p:cNvPr id="5" name="TextBox 18">
            <a:extLst>
              <a:ext uri="{FF2B5EF4-FFF2-40B4-BE49-F238E27FC236}">
                <a16:creationId xmlns:a16="http://schemas.microsoft.com/office/drawing/2014/main" id="{A6DB3B1D-D215-02C9-A5A3-77765749B0AE}"/>
              </a:ext>
            </a:extLst>
          </p:cNvPr>
          <p:cNvSpPr txBox="1"/>
          <p:nvPr/>
        </p:nvSpPr>
        <p:spPr>
          <a:xfrm>
            <a:off x="1300209" y="6057900"/>
            <a:ext cx="7843791" cy="1025602"/>
          </a:xfrm>
          <a:prstGeom prst="rect">
            <a:avLst/>
          </a:prstGeom>
        </p:spPr>
        <p:txBody>
          <a:bodyPr wrap="square" lIns="0" tIns="0" rIns="0" bIns="0" rtlCol="0" anchor="t">
            <a:spAutoFit/>
          </a:bodyPr>
          <a:lstStyle/>
          <a:p>
            <a:pPr algn="l">
              <a:lnSpc>
                <a:spcPts val="4112"/>
              </a:lnSpc>
            </a:pPr>
            <a:r>
              <a:rPr lang="fr-CA" sz="2937" noProof="0" dirty="0">
                <a:solidFill>
                  <a:srgbClr val="022351"/>
                </a:solidFill>
                <a:latin typeface="Poppins"/>
                <a:ea typeface="Poppins"/>
                <a:cs typeface="Poppins"/>
                <a:sym typeface="Poppins"/>
              </a:rPr>
              <a:t>Créons une expérience de travail qui nous ressemble et nous inspire! 🚀</a:t>
            </a:r>
          </a:p>
        </p:txBody>
      </p:sp>
      <p:grpSp>
        <p:nvGrpSpPr>
          <p:cNvPr id="6" name="Group 7">
            <a:extLst>
              <a:ext uri="{FF2B5EF4-FFF2-40B4-BE49-F238E27FC236}">
                <a16:creationId xmlns:a16="http://schemas.microsoft.com/office/drawing/2014/main" id="{46BBB76A-6AA5-DD64-2BF0-882D7F9F5453}"/>
              </a:ext>
            </a:extLst>
          </p:cNvPr>
          <p:cNvGrpSpPr/>
          <p:nvPr/>
        </p:nvGrpSpPr>
        <p:grpSpPr>
          <a:xfrm>
            <a:off x="10447262" y="857250"/>
            <a:ext cx="8379576" cy="8800784"/>
            <a:chOff x="0" y="0"/>
            <a:chExt cx="1221033" cy="1282409"/>
          </a:xfrm>
        </p:grpSpPr>
        <p:sp>
          <p:nvSpPr>
            <p:cNvPr id="7" name="Freeform 8">
              <a:extLst>
                <a:ext uri="{FF2B5EF4-FFF2-40B4-BE49-F238E27FC236}">
                  <a16:creationId xmlns:a16="http://schemas.microsoft.com/office/drawing/2014/main" id="{2DF779BF-39EC-E716-18E8-2565820EF6F2}"/>
                </a:ext>
              </a:extLst>
            </p:cNvPr>
            <p:cNvSpPr/>
            <p:nvPr/>
          </p:nvSpPr>
          <p:spPr>
            <a:xfrm>
              <a:off x="0" y="0"/>
              <a:ext cx="1221033" cy="1282409"/>
            </a:xfrm>
            <a:custGeom>
              <a:avLst/>
              <a:gdLst/>
              <a:ahLst/>
              <a:cxnLst/>
              <a:rect l="l" t="t" r="r" b="b"/>
              <a:pathLst>
                <a:path w="1221033" h="1282409">
                  <a:moveTo>
                    <a:pt x="66521" y="0"/>
                  </a:moveTo>
                  <a:lnTo>
                    <a:pt x="1154512" y="0"/>
                  </a:lnTo>
                  <a:cubicBezTo>
                    <a:pt x="1172154" y="0"/>
                    <a:pt x="1189074" y="7008"/>
                    <a:pt x="1201549" y="19484"/>
                  </a:cubicBezTo>
                  <a:cubicBezTo>
                    <a:pt x="1214024" y="31959"/>
                    <a:pt x="1221033" y="48879"/>
                    <a:pt x="1221033" y="66521"/>
                  </a:cubicBezTo>
                  <a:lnTo>
                    <a:pt x="1221033" y="1215888"/>
                  </a:lnTo>
                  <a:cubicBezTo>
                    <a:pt x="1221033" y="1233531"/>
                    <a:pt x="1214024" y="1250451"/>
                    <a:pt x="1201549" y="1262926"/>
                  </a:cubicBezTo>
                  <a:cubicBezTo>
                    <a:pt x="1189074" y="1275401"/>
                    <a:pt x="1172154" y="1282409"/>
                    <a:pt x="1154512" y="1282409"/>
                  </a:cubicBezTo>
                  <a:lnTo>
                    <a:pt x="66521" y="1282409"/>
                  </a:lnTo>
                  <a:cubicBezTo>
                    <a:pt x="48879" y="1282409"/>
                    <a:pt x="31959" y="1275401"/>
                    <a:pt x="19484" y="1262926"/>
                  </a:cubicBezTo>
                  <a:cubicBezTo>
                    <a:pt x="7008" y="1250451"/>
                    <a:pt x="0" y="1233531"/>
                    <a:pt x="0" y="1215888"/>
                  </a:cubicBezTo>
                  <a:lnTo>
                    <a:pt x="0" y="66521"/>
                  </a:lnTo>
                  <a:cubicBezTo>
                    <a:pt x="0" y="48879"/>
                    <a:pt x="7008" y="31959"/>
                    <a:pt x="19484" y="19484"/>
                  </a:cubicBezTo>
                  <a:cubicBezTo>
                    <a:pt x="31959" y="7008"/>
                    <a:pt x="48879" y="0"/>
                    <a:pt x="66521" y="0"/>
                  </a:cubicBezTo>
                  <a:close/>
                </a:path>
              </a:pathLst>
            </a:custGeom>
            <a:blipFill>
              <a:blip r:embed="rId2"/>
              <a:stretch>
                <a:fillRect t="-21455" b="-21455"/>
              </a:stretch>
            </a:blipFill>
            <a:ln cap="rnd">
              <a:noFill/>
              <a:prstDash val="solid"/>
              <a:round/>
            </a:ln>
          </p:spPr>
          <p:txBody>
            <a:bodyPr/>
            <a:lstStyle/>
            <a:p>
              <a:endParaRPr lang="fr-CA" noProof="0" dirty="0"/>
            </a:p>
          </p:txBody>
        </p:sp>
      </p:grpSp>
      <p:pic>
        <p:nvPicPr>
          <p:cNvPr id="10" name="Image 9">
            <a:extLst>
              <a:ext uri="{FF2B5EF4-FFF2-40B4-BE49-F238E27FC236}">
                <a16:creationId xmlns:a16="http://schemas.microsoft.com/office/drawing/2014/main" id="{F4C292B3-1223-68A1-E004-85E9BC56C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91404"/>
            <a:ext cx="5181600" cy="1368806"/>
          </a:xfrm>
          <a:prstGeom prst="rect">
            <a:avLst/>
          </a:prstGeom>
        </p:spPr>
      </p:pic>
    </p:spTree>
    <p:extLst>
      <p:ext uri="{BB962C8B-B14F-4D97-AF65-F5344CB8AC3E}">
        <p14:creationId xmlns:p14="http://schemas.microsoft.com/office/powerpoint/2010/main" val="1813335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447800" y="5905500"/>
            <a:ext cx="7141106" cy="1938736"/>
          </a:xfrm>
          <a:prstGeom prst="rect">
            <a:avLst/>
          </a:prstGeom>
        </p:spPr>
        <p:txBody>
          <a:bodyPr wrap="square" lIns="0" tIns="0" rIns="0" bIns="0" rtlCol="0" anchor="ctr">
            <a:spAutoFit/>
          </a:bodyPr>
          <a:lstStyle/>
          <a:p>
            <a:pPr algn="l">
              <a:spcAft>
                <a:spcPts val="1200"/>
              </a:spcAft>
            </a:pPr>
            <a:r>
              <a:rPr lang="fr-CA" sz="3600" b="1" spc="21" noProof="0" dirty="0">
                <a:solidFill>
                  <a:srgbClr val="022351"/>
                </a:solidFill>
                <a:latin typeface="Poppins Bold"/>
                <a:ea typeface="Poppins Bold"/>
                <a:cs typeface="Poppins Bold"/>
                <a:sym typeface="Poppins Bold"/>
              </a:rPr>
              <a:t>La mobilisation, c’est notre responsabilité partagée!</a:t>
            </a:r>
          </a:p>
          <a:p>
            <a:pPr algn="l"/>
            <a:r>
              <a:rPr lang="fr-CA" sz="2199" b="1" spc="21" noProof="0" dirty="0">
                <a:solidFill>
                  <a:srgbClr val="022351"/>
                </a:solidFill>
                <a:latin typeface="Poppins Bold"/>
                <a:ea typeface="Poppins Bold"/>
                <a:cs typeface="Poppins Bold"/>
                <a:sym typeface="Poppins Bold"/>
              </a:rPr>
              <a:t>Chacun a un rôle à jouer pour bâtir un milieu de travail qui nous ressemble et qui nous inspire. 🚀</a:t>
            </a:r>
          </a:p>
        </p:txBody>
      </p:sp>
      <p:sp>
        <p:nvSpPr>
          <p:cNvPr id="12" name="TextBox 12"/>
          <p:cNvSpPr txBox="1"/>
          <p:nvPr/>
        </p:nvSpPr>
        <p:spPr>
          <a:xfrm>
            <a:off x="1165427" y="2552700"/>
            <a:ext cx="7306220" cy="2547877"/>
          </a:xfrm>
          <a:prstGeom prst="rect">
            <a:avLst/>
          </a:prstGeom>
        </p:spPr>
        <p:txBody>
          <a:bodyPr wrap="square" lIns="0" tIns="0" rIns="0" bIns="0" rtlCol="0" anchor="t">
            <a:spAutoFit/>
          </a:bodyPr>
          <a:lstStyle/>
          <a:p>
            <a:pPr marL="569967" lvl="1" indent="-284983" algn="l">
              <a:spcAft>
                <a:spcPts val="3600"/>
              </a:spcAft>
              <a:buFont typeface="Arial"/>
              <a:buChar char="•"/>
            </a:pPr>
            <a:r>
              <a:rPr lang="fr-CA" sz="2639" u="none" strike="noStrike" noProof="0" dirty="0">
                <a:solidFill>
                  <a:srgbClr val="022351"/>
                </a:solidFill>
                <a:latin typeface="Poppins"/>
                <a:ea typeface="Poppins"/>
                <a:cs typeface="Poppins"/>
                <a:sym typeface="Poppins"/>
              </a:rPr>
              <a:t>Analyse des résultats [Date à date]</a:t>
            </a:r>
          </a:p>
          <a:p>
            <a:pPr marL="569967" lvl="1" indent="-284983" algn="l">
              <a:spcAft>
                <a:spcPts val="3600"/>
              </a:spcAft>
              <a:buFont typeface="Arial"/>
              <a:buChar char="•"/>
            </a:pPr>
            <a:r>
              <a:rPr lang="fr-CA" sz="2639" u="none" strike="noStrike" noProof="0" dirty="0">
                <a:solidFill>
                  <a:srgbClr val="022351"/>
                </a:solidFill>
                <a:latin typeface="Poppins"/>
                <a:ea typeface="Poppins"/>
                <a:cs typeface="Poppins"/>
                <a:sym typeface="Poppins"/>
              </a:rPr>
              <a:t>Rayonnement de nos forces collectives</a:t>
            </a:r>
          </a:p>
          <a:p>
            <a:pPr marL="569967" lvl="1" indent="-284983" algn="l">
              <a:spcAft>
                <a:spcPts val="3600"/>
              </a:spcAft>
              <a:buFont typeface="Arial"/>
              <a:buChar char="•"/>
            </a:pPr>
            <a:r>
              <a:rPr lang="fr-CA" sz="2639" u="none" strike="noStrike" noProof="0" dirty="0">
                <a:solidFill>
                  <a:srgbClr val="022351"/>
                </a:solidFill>
                <a:latin typeface="Poppins"/>
                <a:ea typeface="Poppins"/>
                <a:cs typeface="Poppins"/>
                <a:sym typeface="Poppins"/>
              </a:rPr>
              <a:t>Plan d’action pour répondre aux préoccupations soulevées</a:t>
            </a:r>
          </a:p>
        </p:txBody>
      </p:sp>
      <p:sp>
        <p:nvSpPr>
          <p:cNvPr id="13" name="TextBox 13"/>
          <p:cNvSpPr txBox="1"/>
          <p:nvPr/>
        </p:nvSpPr>
        <p:spPr>
          <a:xfrm>
            <a:off x="1151980" y="1104900"/>
            <a:ext cx="8292447" cy="896239"/>
          </a:xfrm>
          <a:prstGeom prst="rect">
            <a:avLst/>
          </a:prstGeom>
        </p:spPr>
        <p:txBody>
          <a:bodyPr lIns="0" tIns="0" rIns="0" bIns="0" rtlCol="0" anchor="t">
            <a:spAutoFit/>
          </a:bodyPr>
          <a:lstStyle/>
          <a:p>
            <a:pPr algn="l">
              <a:lnSpc>
                <a:spcPts val="6847"/>
              </a:lnSpc>
            </a:pPr>
            <a:r>
              <a:rPr lang="fr-CA" sz="6399" b="1" noProof="0" dirty="0">
                <a:solidFill>
                  <a:srgbClr val="022351"/>
                </a:solidFill>
                <a:latin typeface="+mj-lt"/>
                <a:ea typeface="Poppins Medium Bold"/>
                <a:cs typeface="Poppins Medium Bold"/>
                <a:sym typeface="Poppins Medium Bold"/>
              </a:rPr>
              <a:t>Prochaines étapes</a:t>
            </a:r>
          </a:p>
        </p:txBody>
      </p:sp>
      <p:pic>
        <p:nvPicPr>
          <p:cNvPr id="14" name="Image 13">
            <a:extLst>
              <a:ext uri="{FF2B5EF4-FFF2-40B4-BE49-F238E27FC236}">
                <a16:creationId xmlns:a16="http://schemas.microsoft.com/office/drawing/2014/main" id="{B6DCA486-6EBA-C606-EBB1-006A7D662D18}"/>
              </a:ext>
            </a:extLst>
          </p:cNvPr>
          <p:cNvPicPr>
            <a:picLocks noChangeAspect="1"/>
          </p:cNvPicPr>
          <p:nvPr/>
        </p:nvPicPr>
        <p:blipFill>
          <a:blip r:embed="rId2"/>
          <a:srcRect r="13778"/>
          <a:stretch>
            <a:fillRect/>
          </a:stretch>
        </p:blipFill>
        <p:spPr>
          <a:xfrm>
            <a:off x="9144000" y="1866900"/>
            <a:ext cx="10134600" cy="7523116"/>
          </a:xfrm>
          <a:prstGeom prst="rect">
            <a:avLst/>
          </a:prstGeom>
        </p:spPr>
      </p:pic>
      <p:sp>
        <p:nvSpPr>
          <p:cNvPr id="15" name="Freeform 4">
            <a:extLst>
              <a:ext uri="{FF2B5EF4-FFF2-40B4-BE49-F238E27FC236}">
                <a16:creationId xmlns:a16="http://schemas.microsoft.com/office/drawing/2014/main" id="{DF311523-CFFD-7534-1A59-5137EB910EAA}"/>
              </a:ext>
            </a:extLst>
          </p:cNvPr>
          <p:cNvSpPr/>
          <p:nvPr/>
        </p:nvSpPr>
        <p:spPr>
          <a:xfrm>
            <a:off x="17245730" y="190500"/>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3"/>
            <a:stretch>
              <a:fillRect/>
            </a:stretch>
          </a:blipFill>
        </p:spPr>
        <p:txBody>
          <a:bodyPr/>
          <a:lstStyle/>
          <a:p>
            <a:endParaRPr lang="fr-CA" noProof="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80B6690-03B1-C3F3-44F4-E5962DE13981}"/>
              </a:ext>
            </a:extLst>
          </p:cNvPr>
          <p:cNvSpPr txBox="1"/>
          <p:nvPr/>
        </p:nvSpPr>
        <p:spPr>
          <a:xfrm>
            <a:off x="1387909" y="3918832"/>
            <a:ext cx="7506146" cy="2449335"/>
          </a:xfrm>
          <a:prstGeom prst="rect">
            <a:avLst/>
          </a:prstGeom>
        </p:spPr>
        <p:txBody>
          <a:bodyPr lIns="0" tIns="0" rIns="0" bIns="0" rtlCol="0" anchor="t">
            <a:spAutoFit/>
          </a:bodyPr>
          <a:lstStyle/>
          <a:p>
            <a:pPr marL="0" lvl="0" indent="0" algn="l">
              <a:lnSpc>
                <a:spcPts val="9549"/>
              </a:lnSpc>
              <a:spcBef>
                <a:spcPct val="0"/>
              </a:spcBef>
            </a:pPr>
            <a:r>
              <a:rPr lang="fr-CA" sz="8842" b="1" u="none" strike="noStrike" noProof="0" dirty="0">
                <a:solidFill>
                  <a:srgbClr val="022351"/>
                </a:solidFill>
                <a:latin typeface="Poppins Medium Bold"/>
                <a:ea typeface="Poppins Medium Bold"/>
                <a:cs typeface="Poppins Medium Bold"/>
                <a:sym typeface="Poppins Medium Bold"/>
              </a:rPr>
              <a:t>Période</a:t>
            </a:r>
          </a:p>
          <a:p>
            <a:pPr marL="0" lvl="0" indent="0" algn="l">
              <a:lnSpc>
                <a:spcPts val="9549"/>
              </a:lnSpc>
              <a:spcBef>
                <a:spcPct val="0"/>
              </a:spcBef>
            </a:pPr>
            <a:r>
              <a:rPr lang="fr-CA" sz="8842" b="1" u="none" strike="noStrike" noProof="0" dirty="0">
                <a:solidFill>
                  <a:srgbClr val="022351"/>
                </a:solidFill>
                <a:latin typeface="Poppins Medium Bold"/>
                <a:ea typeface="Poppins Medium Bold"/>
                <a:cs typeface="Poppins Medium Bold"/>
                <a:sym typeface="Poppins Medium Bold"/>
              </a:rPr>
              <a:t>de questions</a:t>
            </a:r>
          </a:p>
        </p:txBody>
      </p:sp>
      <p:grpSp>
        <p:nvGrpSpPr>
          <p:cNvPr id="4" name="Group 7">
            <a:extLst>
              <a:ext uri="{FF2B5EF4-FFF2-40B4-BE49-F238E27FC236}">
                <a16:creationId xmlns:a16="http://schemas.microsoft.com/office/drawing/2014/main" id="{5EDE2C71-8C62-4DE3-4A36-26FB7E606654}"/>
              </a:ext>
            </a:extLst>
          </p:cNvPr>
          <p:cNvGrpSpPr/>
          <p:nvPr/>
        </p:nvGrpSpPr>
        <p:grpSpPr>
          <a:xfrm>
            <a:off x="10363200" y="743108"/>
            <a:ext cx="8379576" cy="8800784"/>
            <a:chOff x="0" y="0"/>
            <a:chExt cx="1221033" cy="1282409"/>
          </a:xfrm>
        </p:grpSpPr>
        <p:sp>
          <p:nvSpPr>
            <p:cNvPr id="5" name="Freeform 8">
              <a:extLst>
                <a:ext uri="{FF2B5EF4-FFF2-40B4-BE49-F238E27FC236}">
                  <a16:creationId xmlns:a16="http://schemas.microsoft.com/office/drawing/2014/main" id="{D9DB0281-9422-36F3-8F44-A3446B487B6B}"/>
                </a:ext>
              </a:extLst>
            </p:cNvPr>
            <p:cNvSpPr/>
            <p:nvPr/>
          </p:nvSpPr>
          <p:spPr>
            <a:xfrm>
              <a:off x="0" y="0"/>
              <a:ext cx="1221033" cy="1282409"/>
            </a:xfrm>
            <a:custGeom>
              <a:avLst/>
              <a:gdLst/>
              <a:ahLst/>
              <a:cxnLst/>
              <a:rect l="l" t="t" r="r" b="b"/>
              <a:pathLst>
                <a:path w="1221033" h="1282409">
                  <a:moveTo>
                    <a:pt x="66521" y="0"/>
                  </a:moveTo>
                  <a:lnTo>
                    <a:pt x="1154512" y="0"/>
                  </a:lnTo>
                  <a:cubicBezTo>
                    <a:pt x="1172154" y="0"/>
                    <a:pt x="1189074" y="7008"/>
                    <a:pt x="1201549" y="19484"/>
                  </a:cubicBezTo>
                  <a:cubicBezTo>
                    <a:pt x="1214024" y="31959"/>
                    <a:pt x="1221033" y="48879"/>
                    <a:pt x="1221033" y="66521"/>
                  </a:cubicBezTo>
                  <a:lnTo>
                    <a:pt x="1221033" y="1215888"/>
                  </a:lnTo>
                  <a:cubicBezTo>
                    <a:pt x="1221033" y="1233531"/>
                    <a:pt x="1214024" y="1250451"/>
                    <a:pt x="1201549" y="1262926"/>
                  </a:cubicBezTo>
                  <a:cubicBezTo>
                    <a:pt x="1189074" y="1275401"/>
                    <a:pt x="1172154" y="1282409"/>
                    <a:pt x="1154512" y="1282409"/>
                  </a:cubicBezTo>
                  <a:lnTo>
                    <a:pt x="66521" y="1282409"/>
                  </a:lnTo>
                  <a:cubicBezTo>
                    <a:pt x="48879" y="1282409"/>
                    <a:pt x="31959" y="1275401"/>
                    <a:pt x="19484" y="1262926"/>
                  </a:cubicBezTo>
                  <a:cubicBezTo>
                    <a:pt x="7008" y="1250451"/>
                    <a:pt x="0" y="1233531"/>
                    <a:pt x="0" y="1215888"/>
                  </a:cubicBezTo>
                  <a:lnTo>
                    <a:pt x="0" y="66521"/>
                  </a:lnTo>
                  <a:cubicBezTo>
                    <a:pt x="0" y="48879"/>
                    <a:pt x="7008" y="31959"/>
                    <a:pt x="19484" y="19484"/>
                  </a:cubicBezTo>
                  <a:cubicBezTo>
                    <a:pt x="31959" y="7008"/>
                    <a:pt x="48879" y="0"/>
                    <a:pt x="66521" y="0"/>
                  </a:cubicBezTo>
                  <a:close/>
                </a:path>
              </a:pathLst>
            </a:custGeom>
            <a:blipFill dpi="0" rotWithShape="1">
              <a:blip r:embed="rId2">
                <a:extLst>
                  <a:ext uri="{96DAC541-7B7A-43D3-8B79-37D633B846F1}">
                    <asvg:svgBlip xmlns:asvg="http://schemas.microsoft.com/office/drawing/2016/SVG/main" r:embed="rId3"/>
                  </a:ext>
                </a:extLst>
              </a:blip>
              <a:srcRect/>
              <a:stretch>
                <a:fillRect l="-52000" t="2000" r="-42000" b="-21455"/>
              </a:stretch>
            </a:blipFill>
            <a:ln cap="rnd">
              <a:noFill/>
              <a:prstDash val="solid"/>
              <a:round/>
            </a:ln>
          </p:spPr>
          <p:txBody>
            <a:bodyPr/>
            <a:lstStyle/>
            <a:p>
              <a:endParaRPr lang="fr-CA" noProof="0" dirty="0"/>
            </a:p>
          </p:txBody>
        </p:sp>
      </p:grpSp>
      <p:sp>
        <p:nvSpPr>
          <p:cNvPr id="3" name="Freeform 4">
            <a:extLst>
              <a:ext uri="{FF2B5EF4-FFF2-40B4-BE49-F238E27FC236}">
                <a16:creationId xmlns:a16="http://schemas.microsoft.com/office/drawing/2014/main" id="{4F138FBC-36DC-8087-0F10-DFE1C967E41D}"/>
              </a:ext>
            </a:extLst>
          </p:cNvPr>
          <p:cNvSpPr/>
          <p:nvPr/>
        </p:nvSpPr>
        <p:spPr>
          <a:xfrm>
            <a:off x="9860442" y="761486"/>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4"/>
            <a:stretch>
              <a:fillRect/>
            </a:stretch>
          </a:blipFill>
        </p:spPr>
        <p:txBody>
          <a:bodyPr/>
          <a:lstStyle/>
          <a:p>
            <a:endParaRPr lang="fr-CA" noProof="0" dirty="0"/>
          </a:p>
        </p:txBody>
      </p:sp>
    </p:spTree>
    <p:extLst>
      <p:ext uri="{BB962C8B-B14F-4D97-AF65-F5344CB8AC3E}">
        <p14:creationId xmlns:p14="http://schemas.microsoft.com/office/powerpoint/2010/main" val="1494788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1220B43-3286-EF02-542F-CB493C3E5AF9}"/>
              </a:ext>
            </a:extLst>
          </p:cNvPr>
          <p:cNvPicPr>
            <a:picLocks noChangeAspect="1"/>
          </p:cNvPicPr>
          <p:nvPr/>
        </p:nvPicPr>
        <p:blipFill>
          <a:blip r:embed="rId2"/>
          <a:srcRect r="20365" b="3112"/>
          <a:stretch>
            <a:fillRect/>
          </a:stretch>
        </p:blipFill>
        <p:spPr>
          <a:xfrm>
            <a:off x="10287001" y="2247901"/>
            <a:ext cx="8001000" cy="8039100"/>
          </a:xfrm>
          <a:prstGeom prst="rect">
            <a:avLst/>
          </a:prstGeom>
        </p:spPr>
      </p:pic>
      <p:sp>
        <p:nvSpPr>
          <p:cNvPr id="6" name="TextBox 24">
            <a:extLst>
              <a:ext uri="{FF2B5EF4-FFF2-40B4-BE49-F238E27FC236}">
                <a16:creationId xmlns:a16="http://schemas.microsoft.com/office/drawing/2014/main" id="{B75C87CB-04A5-0CFD-F309-A80578CA23F9}"/>
              </a:ext>
            </a:extLst>
          </p:cNvPr>
          <p:cNvSpPr txBox="1"/>
          <p:nvPr/>
        </p:nvSpPr>
        <p:spPr>
          <a:xfrm>
            <a:off x="1202678" y="876300"/>
            <a:ext cx="12846976" cy="993324"/>
          </a:xfrm>
          <a:prstGeom prst="rect">
            <a:avLst/>
          </a:prstGeom>
        </p:spPr>
        <p:txBody>
          <a:bodyPr lIns="0" tIns="0" rIns="0" bIns="0" rtlCol="0" anchor="t">
            <a:spAutoFit/>
          </a:bodyPr>
          <a:lstStyle/>
          <a:p>
            <a:pPr algn="l">
              <a:lnSpc>
                <a:spcPts val="7745"/>
              </a:lnSpc>
            </a:pPr>
            <a:r>
              <a:rPr lang="fr-CA" sz="5532" b="1" noProof="0" dirty="0">
                <a:solidFill>
                  <a:srgbClr val="022351"/>
                </a:solidFill>
                <a:latin typeface="Poppins Bold"/>
                <a:ea typeface="Poppins Bold"/>
                <a:cs typeface="Poppins Bold"/>
                <a:sym typeface="Poppins Bold"/>
              </a:rPr>
              <a:t>Pourquoi faire équipe avec Amélio?</a:t>
            </a:r>
          </a:p>
        </p:txBody>
      </p:sp>
      <p:sp>
        <p:nvSpPr>
          <p:cNvPr id="7" name="TextBox 22">
            <a:extLst>
              <a:ext uri="{FF2B5EF4-FFF2-40B4-BE49-F238E27FC236}">
                <a16:creationId xmlns:a16="http://schemas.microsoft.com/office/drawing/2014/main" id="{1CD7FAB4-E650-D612-2134-3F5B0ABEA6C1}"/>
              </a:ext>
            </a:extLst>
          </p:cNvPr>
          <p:cNvSpPr txBox="1"/>
          <p:nvPr/>
        </p:nvSpPr>
        <p:spPr>
          <a:xfrm>
            <a:off x="1600200" y="2400300"/>
            <a:ext cx="9829800" cy="1623906"/>
          </a:xfrm>
          <a:prstGeom prst="rect">
            <a:avLst/>
          </a:prstGeom>
        </p:spPr>
        <p:txBody>
          <a:bodyPr wrap="square" lIns="0" tIns="0" rIns="0" bIns="0" rtlCol="0" anchor="t">
            <a:spAutoFit/>
          </a:bodyPr>
          <a:lstStyle/>
          <a:p>
            <a:pPr algn="l">
              <a:lnSpc>
                <a:spcPts val="3508"/>
              </a:lnSpc>
              <a:spcAft>
                <a:spcPts val="600"/>
              </a:spcAft>
            </a:pPr>
            <a:r>
              <a:rPr lang="fr-CA" sz="2505" b="1" noProof="0" dirty="0">
                <a:solidFill>
                  <a:srgbClr val="022351"/>
                </a:solidFill>
                <a:latin typeface="Poppins Bold"/>
                <a:ea typeface="Poppins Bold"/>
                <a:cs typeface="Poppins Bold"/>
                <a:sym typeface="Poppins Bold"/>
              </a:rPr>
              <a:t>Parce que votre opinion compte!</a:t>
            </a:r>
          </a:p>
          <a:p>
            <a:pPr marL="0" marR="0" lvl="0" indent="0" algn="l" defTabSz="914400" rtl="0" eaLnBrk="1" fontAlgn="auto" latinLnBrk="0" hangingPunct="1">
              <a:lnSpc>
                <a:spcPts val="2940"/>
              </a:lnSpc>
              <a:spcBef>
                <a:spcPts val="0"/>
              </a:spcBef>
              <a:spcAft>
                <a:spcPts val="0"/>
              </a:spcAft>
              <a:buClrTx/>
              <a:buSzTx/>
              <a:buFontTx/>
              <a:buNone/>
              <a:tabLst/>
              <a:defRPr/>
            </a:pPr>
            <a:r>
              <a:rPr kumimoji="0" lang="fr-CA" sz="2100" b="0" i="0" u="none" strike="noStrike" kern="1200" cap="none" spc="0" normalizeH="0" baseline="0" noProof="0" dirty="0">
                <a:ln>
                  <a:noFill/>
                </a:ln>
                <a:solidFill>
                  <a:srgbClr val="022351"/>
                </a:solidFill>
                <a:effectLst/>
                <a:uLnTx/>
                <a:uFillTx/>
                <a:latin typeface="Poppins"/>
                <a:ea typeface="Poppins"/>
                <a:cs typeface="Poppins"/>
                <a:sym typeface="Poppins"/>
              </a:rPr>
              <a:t>Amélio est un outil de sondage conçu pour vous donner une voix aux équipes. En quelques minutes, vous pourrez partager ce que vous vivez, ce que vous aimez, et ce que vous aimeriez voir évoluer.</a:t>
            </a:r>
            <a:endParaRPr lang="fr-CA" sz="2505" b="1" noProof="0" dirty="0">
              <a:solidFill>
                <a:srgbClr val="022351"/>
              </a:solidFill>
              <a:latin typeface="Poppins Bold"/>
              <a:ea typeface="Poppins Bold"/>
              <a:cs typeface="Poppins Bold"/>
              <a:sym typeface="Poppins Bold"/>
            </a:endParaRPr>
          </a:p>
        </p:txBody>
      </p:sp>
      <p:sp>
        <p:nvSpPr>
          <p:cNvPr id="9" name="TextBox 23">
            <a:extLst>
              <a:ext uri="{FF2B5EF4-FFF2-40B4-BE49-F238E27FC236}">
                <a16:creationId xmlns:a16="http://schemas.microsoft.com/office/drawing/2014/main" id="{AA6524F6-2034-510C-E8EB-BCF0DB428FE2}"/>
              </a:ext>
            </a:extLst>
          </p:cNvPr>
          <p:cNvSpPr txBox="1"/>
          <p:nvPr/>
        </p:nvSpPr>
        <p:spPr>
          <a:xfrm>
            <a:off x="1600200" y="4890132"/>
            <a:ext cx="7848600" cy="1864357"/>
          </a:xfrm>
          <a:prstGeom prst="rect">
            <a:avLst/>
          </a:prstGeom>
        </p:spPr>
        <p:txBody>
          <a:bodyPr wrap="square" lIns="0" tIns="0" rIns="0" bIns="0" rtlCol="0" anchor="t">
            <a:spAutoFit/>
          </a:bodyPr>
          <a:lstStyle/>
          <a:p>
            <a:pPr algn="l">
              <a:lnSpc>
                <a:spcPts val="3508"/>
              </a:lnSpc>
            </a:pPr>
            <a:r>
              <a:rPr lang="fr-CA" sz="2505" b="1" noProof="0" dirty="0">
                <a:solidFill>
                  <a:srgbClr val="022351"/>
                </a:solidFill>
                <a:latin typeface="Poppins Bold"/>
                <a:ea typeface="Poppins Bold"/>
                <a:cs typeface="Poppins Bold"/>
                <a:sym typeface="Poppins Bold"/>
              </a:rPr>
              <a:t>Vos réponses nous permettent :</a:t>
            </a:r>
          </a:p>
          <a:p>
            <a:pPr lvl="0">
              <a:lnSpc>
                <a:spcPts val="3822"/>
              </a:lnSpc>
              <a:buClr>
                <a:srgbClr val="10CFBD"/>
              </a:buClr>
              <a:defRPr/>
            </a:pPr>
            <a:r>
              <a:rPr lang="fr-CA" sz="2800" spc="21" dirty="0">
                <a:solidFill>
                  <a:srgbClr val="10CFBD"/>
                </a:solidFill>
                <a:ea typeface="Poppins"/>
                <a:cs typeface="Poppins"/>
                <a:sym typeface="Poppins"/>
              </a:rPr>
              <a:t>✔</a:t>
            </a:r>
            <a:r>
              <a:rPr lang="fr-CA" sz="2000" spc="21" dirty="0">
                <a:solidFill>
                  <a:srgbClr val="10CFBD"/>
                </a:solidFill>
                <a:ea typeface="Poppins"/>
                <a:cs typeface="Poppins"/>
                <a:sym typeface="Poppins"/>
              </a:rPr>
              <a:t> </a:t>
            </a:r>
            <a:r>
              <a:rPr kumimoji="0" lang="fr-CA" sz="2100" b="0" i="0" u="none" strike="noStrike" kern="1200" cap="none" spc="0" normalizeH="0" baseline="0" noProof="0" dirty="0">
                <a:ln>
                  <a:noFill/>
                </a:ln>
                <a:solidFill>
                  <a:srgbClr val="022351"/>
                </a:solidFill>
                <a:effectLst/>
                <a:uLnTx/>
                <a:uFillTx/>
                <a:latin typeface="Poppins"/>
                <a:ea typeface="Poppins"/>
                <a:cs typeface="Poppins"/>
                <a:sym typeface="Poppins"/>
              </a:rPr>
              <a:t>de mieux comprendre votre réalité</a:t>
            </a:r>
          </a:p>
          <a:p>
            <a:pPr lvl="0">
              <a:lnSpc>
                <a:spcPts val="3822"/>
              </a:lnSpc>
              <a:buClr>
                <a:srgbClr val="10CFBD"/>
              </a:buClr>
              <a:defRPr/>
            </a:pPr>
            <a:r>
              <a:rPr lang="fr-CA" sz="2800" spc="21" dirty="0">
                <a:solidFill>
                  <a:srgbClr val="10CFBD"/>
                </a:solidFill>
                <a:ea typeface="Poppins"/>
                <a:cs typeface="Poppins"/>
                <a:sym typeface="Poppins"/>
              </a:rPr>
              <a:t>✔</a:t>
            </a:r>
            <a:r>
              <a:rPr lang="fr-CA" sz="2000" spc="21" dirty="0">
                <a:solidFill>
                  <a:srgbClr val="10CFBD"/>
                </a:solidFill>
                <a:ea typeface="Poppins"/>
                <a:cs typeface="Poppins"/>
                <a:sym typeface="Poppins"/>
              </a:rPr>
              <a:t> </a:t>
            </a:r>
            <a:r>
              <a:rPr kumimoji="0" lang="fr-CA" sz="2100" b="0" i="0" u="none" strike="noStrike" kern="1200" cap="none" spc="0" normalizeH="0" baseline="0" noProof="0" dirty="0">
                <a:ln>
                  <a:noFill/>
                </a:ln>
                <a:solidFill>
                  <a:srgbClr val="022351"/>
                </a:solidFill>
                <a:effectLst/>
                <a:uLnTx/>
                <a:uFillTx/>
                <a:latin typeface="Poppins"/>
                <a:ea typeface="Poppins"/>
                <a:cs typeface="Poppins"/>
                <a:sym typeface="Poppins"/>
              </a:rPr>
              <a:t>de mettre en lumière ce qui fonctionne bien</a:t>
            </a:r>
          </a:p>
          <a:p>
            <a:pPr lvl="0">
              <a:lnSpc>
                <a:spcPts val="3822"/>
              </a:lnSpc>
              <a:buClr>
                <a:srgbClr val="10CFBD"/>
              </a:buClr>
              <a:defRPr/>
            </a:pPr>
            <a:r>
              <a:rPr lang="fr-CA" sz="2800" spc="21" dirty="0">
                <a:solidFill>
                  <a:srgbClr val="10CFBD"/>
                </a:solidFill>
                <a:ea typeface="Poppins"/>
                <a:cs typeface="Poppins"/>
                <a:sym typeface="Poppins"/>
              </a:rPr>
              <a:t>✔</a:t>
            </a:r>
            <a:r>
              <a:rPr lang="fr-CA" sz="2000" spc="21" dirty="0">
                <a:solidFill>
                  <a:srgbClr val="10CFBD"/>
                </a:solidFill>
                <a:ea typeface="Poppins"/>
                <a:cs typeface="Poppins"/>
                <a:sym typeface="Poppins"/>
              </a:rPr>
              <a:t> </a:t>
            </a:r>
            <a:r>
              <a:rPr kumimoji="0" lang="fr-CA" sz="2100" b="0" i="0" u="none" strike="noStrike" kern="1200" cap="none" spc="0" normalizeH="0" baseline="0" noProof="0" dirty="0">
                <a:ln>
                  <a:noFill/>
                </a:ln>
                <a:solidFill>
                  <a:srgbClr val="022351"/>
                </a:solidFill>
                <a:effectLst/>
                <a:uLnTx/>
                <a:uFillTx/>
                <a:latin typeface="Poppins"/>
                <a:ea typeface="Poppins"/>
                <a:cs typeface="Poppins"/>
                <a:sym typeface="Poppins"/>
              </a:rPr>
              <a:t>et d’agir sur les éléments qui vous préoccupent</a:t>
            </a:r>
          </a:p>
        </p:txBody>
      </p:sp>
      <p:sp>
        <p:nvSpPr>
          <p:cNvPr id="10" name="Freeform 15">
            <a:extLst>
              <a:ext uri="{FF2B5EF4-FFF2-40B4-BE49-F238E27FC236}">
                <a16:creationId xmlns:a16="http://schemas.microsoft.com/office/drawing/2014/main" id="{704FCF65-9D75-AC6B-C1A9-B27B437889BE}"/>
              </a:ext>
            </a:extLst>
          </p:cNvPr>
          <p:cNvSpPr>
            <a:spLocks noChangeAspect="1"/>
          </p:cNvSpPr>
          <p:nvPr/>
        </p:nvSpPr>
        <p:spPr>
          <a:xfrm>
            <a:off x="1524000" y="7962900"/>
            <a:ext cx="532206" cy="626125"/>
          </a:xfrm>
          <a:custGeom>
            <a:avLst/>
            <a:gdLst/>
            <a:ahLst/>
            <a:cxnLst/>
            <a:rect l="l" t="t" r="r" b="b"/>
            <a:pathLst>
              <a:path w="401771" h="472672">
                <a:moveTo>
                  <a:pt x="0" y="0"/>
                </a:moveTo>
                <a:lnTo>
                  <a:pt x="401771" y="0"/>
                </a:lnTo>
                <a:lnTo>
                  <a:pt x="401771" y="472672"/>
                </a:lnTo>
                <a:lnTo>
                  <a:pt x="0" y="4726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noProof="0" dirty="0"/>
          </a:p>
        </p:txBody>
      </p:sp>
      <p:sp>
        <p:nvSpPr>
          <p:cNvPr id="11" name="TextBox 21">
            <a:extLst>
              <a:ext uri="{FF2B5EF4-FFF2-40B4-BE49-F238E27FC236}">
                <a16:creationId xmlns:a16="http://schemas.microsoft.com/office/drawing/2014/main" id="{E8FC8C2D-8CB0-B975-95C0-BDD4FEAF71B8}"/>
              </a:ext>
            </a:extLst>
          </p:cNvPr>
          <p:cNvSpPr txBox="1"/>
          <p:nvPr/>
        </p:nvSpPr>
        <p:spPr>
          <a:xfrm>
            <a:off x="2286000" y="7590930"/>
            <a:ext cx="10206460" cy="1320490"/>
          </a:xfrm>
          <a:prstGeom prst="rect">
            <a:avLst/>
          </a:prstGeom>
        </p:spPr>
        <p:txBody>
          <a:bodyPr lIns="0" tIns="0" rIns="0" bIns="0" rtlCol="0" anchor="t">
            <a:spAutoFit/>
          </a:bodyPr>
          <a:lstStyle/>
          <a:p>
            <a:pPr algn="l">
              <a:lnSpc>
                <a:spcPts val="3508"/>
              </a:lnSpc>
            </a:pPr>
            <a:r>
              <a:rPr lang="fr-CA" sz="2400" b="1" noProof="0" dirty="0">
                <a:solidFill>
                  <a:srgbClr val="022351"/>
                </a:solidFill>
                <a:latin typeface="Poppins Bold"/>
                <a:ea typeface="Poppins Bold"/>
                <a:cs typeface="Poppins Bold"/>
                <a:sym typeface="Poppins Bold"/>
              </a:rPr>
              <a:t>Plus vous serez nombreux à participer, plus nous aurons une image claire de votre expérience et plus nous avancerons dans la bonne direction, </a:t>
            </a:r>
            <a:r>
              <a:rPr lang="fr-CA" sz="2400" b="1" noProof="0" dirty="0">
                <a:solidFill>
                  <a:schemeClr val="accent1"/>
                </a:solidFill>
                <a:latin typeface="Poppins Bold"/>
                <a:ea typeface="Poppins Bold"/>
                <a:cs typeface="Poppins Bold"/>
                <a:sym typeface="Poppins Bold"/>
              </a:rPr>
              <a:t>ensemble</a:t>
            </a:r>
            <a:r>
              <a:rPr lang="fr-CA" sz="2400" b="1" noProof="0" dirty="0">
                <a:solidFill>
                  <a:srgbClr val="022351"/>
                </a:solidFill>
                <a:latin typeface="Poppins Bold"/>
                <a:ea typeface="Poppins Bold"/>
                <a:cs typeface="Poppins Bold"/>
                <a:sym typeface="Poppins Bold"/>
              </a:rPr>
              <a:t>.</a:t>
            </a:r>
          </a:p>
        </p:txBody>
      </p:sp>
      <p:sp>
        <p:nvSpPr>
          <p:cNvPr id="2" name="Freeform 4">
            <a:extLst>
              <a:ext uri="{FF2B5EF4-FFF2-40B4-BE49-F238E27FC236}">
                <a16:creationId xmlns:a16="http://schemas.microsoft.com/office/drawing/2014/main" id="{396B5357-D8EB-A697-A38A-A80A768AAE86}"/>
              </a:ext>
            </a:extLst>
          </p:cNvPr>
          <p:cNvSpPr/>
          <p:nvPr/>
        </p:nvSpPr>
        <p:spPr>
          <a:xfrm>
            <a:off x="17245730" y="190500"/>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5"/>
            <a:stretch>
              <a:fillRect/>
            </a:stretch>
          </a:blipFill>
        </p:spPr>
        <p:txBody>
          <a:bodyPr/>
          <a:lstStyle/>
          <a:p>
            <a:endParaRPr lang="fr-CA" noProof="0" dirty="0"/>
          </a:p>
        </p:txBody>
      </p:sp>
    </p:spTree>
    <p:extLst>
      <p:ext uri="{BB962C8B-B14F-4D97-AF65-F5344CB8AC3E}">
        <p14:creationId xmlns:p14="http://schemas.microsoft.com/office/powerpoint/2010/main" val="306729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14"/>
          <p:cNvSpPr/>
          <p:nvPr/>
        </p:nvSpPr>
        <p:spPr>
          <a:xfrm flipV="1">
            <a:off x="1927161" y="3066974"/>
            <a:ext cx="0" cy="6099349"/>
          </a:xfrm>
          <a:prstGeom prst="line">
            <a:avLst/>
          </a:prstGeom>
          <a:ln w="38100" cap="flat">
            <a:solidFill>
              <a:srgbClr val="8FAEB6"/>
            </a:solidFill>
            <a:prstDash val="solid"/>
            <a:headEnd type="none" w="sm" len="sm"/>
            <a:tailEnd type="none" w="sm" len="sm"/>
          </a:ln>
        </p:spPr>
        <p:txBody>
          <a:bodyPr/>
          <a:lstStyle/>
          <a:p>
            <a:endParaRPr lang="fr-CA" noProof="0" dirty="0"/>
          </a:p>
        </p:txBody>
      </p:sp>
      <p:sp>
        <p:nvSpPr>
          <p:cNvPr id="16" name="Freeform 16"/>
          <p:cNvSpPr/>
          <p:nvPr/>
        </p:nvSpPr>
        <p:spPr>
          <a:xfrm>
            <a:off x="1364099" y="2414013"/>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p:spPr>
        <p:txBody>
          <a:bodyPr anchor="ctr"/>
          <a:lstStyle/>
          <a:p>
            <a:pPr algn="ctr"/>
            <a:r>
              <a:rPr lang="fr-CA" sz="3600" b="1" noProof="0" dirty="0">
                <a:solidFill>
                  <a:schemeClr val="bg1"/>
                </a:solidFill>
              </a:rPr>
              <a:t>1</a:t>
            </a:r>
          </a:p>
        </p:txBody>
      </p:sp>
      <p:sp>
        <p:nvSpPr>
          <p:cNvPr id="19" name="Freeform 19"/>
          <p:cNvSpPr/>
          <p:nvPr/>
        </p:nvSpPr>
        <p:spPr>
          <a:xfrm>
            <a:off x="1364099" y="6389439"/>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p:spPr>
        <p:txBody>
          <a:bodyPr anchor="ctr"/>
          <a:lstStyle/>
          <a:p>
            <a:pPr algn="ctr"/>
            <a:r>
              <a:rPr lang="fr-CA" sz="3600" b="1" dirty="0">
                <a:solidFill>
                  <a:schemeClr val="bg1"/>
                </a:solidFill>
              </a:rPr>
              <a:t>3</a:t>
            </a:r>
          </a:p>
        </p:txBody>
      </p:sp>
      <p:sp>
        <p:nvSpPr>
          <p:cNvPr id="22" name="Freeform 22"/>
          <p:cNvSpPr/>
          <p:nvPr/>
        </p:nvSpPr>
        <p:spPr>
          <a:xfrm>
            <a:off x="1364099" y="4401726"/>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p:spPr>
        <p:txBody>
          <a:bodyPr anchor="ctr"/>
          <a:lstStyle/>
          <a:p>
            <a:pPr algn="ctr"/>
            <a:r>
              <a:rPr lang="fr-CA" sz="3600" b="1" dirty="0">
                <a:solidFill>
                  <a:schemeClr val="bg1"/>
                </a:solidFill>
              </a:rPr>
              <a:t>2</a:t>
            </a:r>
          </a:p>
        </p:txBody>
      </p:sp>
      <p:sp>
        <p:nvSpPr>
          <p:cNvPr id="25" name="Freeform 25"/>
          <p:cNvSpPr/>
          <p:nvPr/>
        </p:nvSpPr>
        <p:spPr>
          <a:xfrm>
            <a:off x="1364099" y="8377153"/>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p:spPr>
        <p:txBody>
          <a:bodyPr anchor="ctr"/>
          <a:lstStyle/>
          <a:p>
            <a:pPr algn="ctr"/>
            <a:r>
              <a:rPr lang="fr-CA" sz="3600" b="1" dirty="0">
                <a:solidFill>
                  <a:schemeClr val="bg1"/>
                </a:solidFill>
              </a:rPr>
              <a:t>4</a:t>
            </a:r>
          </a:p>
        </p:txBody>
      </p:sp>
      <p:sp>
        <p:nvSpPr>
          <p:cNvPr id="28" name="TextBox 28"/>
          <p:cNvSpPr txBox="1"/>
          <p:nvPr/>
        </p:nvSpPr>
        <p:spPr>
          <a:xfrm>
            <a:off x="1202678" y="876300"/>
            <a:ext cx="8925579" cy="993324"/>
          </a:xfrm>
          <a:prstGeom prst="rect">
            <a:avLst/>
          </a:prstGeom>
        </p:spPr>
        <p:txBody>
          <a:bodyPr lIns="0" tIns="0" rIns="0" bIns="0" rtlCol="0" anchor="t">
            <a:spAutoFit/>
          </a:bodyPr>
          <a:lstStyle/>
          <a:p>
            <a:pPr algn="l">
              <a:lnSpc>
                <a:spcPts val="7745"/>
              </a:lnSpc>
            </a:pPr>
            <a:r>
              <a:rPr lang="fr-CA" sz="5532" b="1" noProof="0" dirty="0">
                <a:solidFill>
                  <a:srgbClr val="022351"/>
                </a:solidFill>
                <a:latin typeface="Poppins Bold"/>
                <a:ea typeface="Poppins Bold"/>
                <a:cs typeface="Poppins Bold"/>
                <a:sym typeface="Poppins Bold"/>
              </a:rPr>
              <a:t>Un sondage confidentiel</a:t>
            </a:r>
          </a:p>
        </p:txBody>
      </p:sp>
      <p:sp>
        <p:nvSpPr>
          <p:cNvPr id="29" name="TextBox 29"/>
          <p:cNvSpPr txBox="1"/>
          <p:nvPr/>
        </p:nvSpPr>
        <p:spPr>
          <a:xfrm>
            <a:off x="2810727" y="2423077"/>
            <a:ext cx="7647328" cy="1107996"/>
          </a:xfrm>
          <a:prstGeom prst="rect">
            <a:avLst/>
          </a:prstGeom>
        </p:spPr>
        <p:txBody>
          <a:bodyPr wrap="square" lIns="0" tIns="0" rIns="0" bIns="0" rtlCol="0" anchor="t">
            <a:spAutoFit/>
          </a:bodyPr>
          <a:lstStyle/>
          <a:p>
            <a:pPr marL="0" lvl="0" indent="0" algn="l"/>
            <a:r>
              <a:rPr lang="fr-CA" sz="2400" u="none" strike="noStrike" noProof="0" dirty="0">
                <a:latin typeface="Poppins"/>
                <a:ea typeface="Poppins"/>
                <a:cs typeface="Poppins"/>
                <a:sym typeface="Poppins"/>
              </a:rPr>
              <a:t>Votre gestionnaire aura accès aux résultats et commentaires si le seuil de confidentialité est atteint.</a:t>
            </a:r>
          </a:p>
        </p:txBody>
      </p:sp>
      <p:sp>
        <p:nvSpPr>
          <p:cNvPr id="30" name="TextBox 30"/>
          <p:cNvSpPr txBox="1"/>
          <p:nvPr/>
        </p:nvSpPr>
        <p:spPr>
          <a:xfrm>
            <a:off x="2810727" y="4472346"/>
            <a:ext cx="7411697" cy="1107996"/>
          </a:xfrm>
          <a:prstGeom prst="rect">
            <a:avLst/>
          </a:prstGeom>
        </p:spPr>
        <p:txBody>
          <a:bodyPr lIns="0" tIns="0" rIns="0" bIns="0" rtlCol="0" anchor="t">
            <a:spAutoFit/>
          </a:bodyPr>
          <a:lstStyle/>
          <a:p>
            <a:pPr marL="0" lvl="0" indent="0" algn="l">
              <a:spcBef>
                <a:spcPct val="0"/>
              </a:spcBef>
            </a:pPr>
            <a:r>
              <a:rPr lang="fr-CA" sz="2400" u="none" strike="noStrike" noProof="0" dirty="0">
                <a:latin typeface="Poppins"/>
                <a:ea typeface="Poppins"/>
                <a:cs typeface="Poppins"/>
                <a:sym typeface="Poppins"/>
              </a:rPr>
              <a:t>Le seuil de confidentialité est de </a:t>
            </a:r>
            <a:r>
              <a:rPr lang="fr-CA" sz="2400" b="1" u="none" strike="noStrike" noProof="0" dirty="0">
                <a:latin typeface="Poppins"/>
                <a:ea typeface="Poppins"/>
                <a:cs typeface="Poppins"/>
                <a:sym typeface="Poppins"/>
              </a:rPr>
              <a:t>5 répondants </a:t>
            </a:r>
            <a:r>
              <a:rPr lang="fr-CA" sz="2400" u="none" strike="noStrike" noProof="0" dirty="0">
                <a:latin typeface="Poppins"/>
                <a:ea typeface="Poppins"/>
                <a:cs typeface="Poppins"/>
                <a:sym typeface="Poppins"/>
              </a:rPr>
              <a:t>au sein d'une équipe pour que des résultats s'affichent.</a:t>
            </a:r>
          </a:p>
        </p:txBody>
      </p:sp>
      <p:sp>
        <p:nvSpPr>
          <p:cNvPr id="31" name="TextBox 31"/>
          <p:cNvSpPr txBox="1"/>
          <p:nvPr/>
        </p:nvSpPr>
        <p:spPr>
          <a:xfrm>
            <a:off x="2810727" y="6521615"/>
            <a:ext cx="7411697" cy="1107996"/>
          </a:xfrm>
          <a:prstGeom prst="rect">
            <a:avLst/>
          </a:prstGeom>
        </p:spPr>
        <p:txBody>
          <a:bodyPr lIns="0" tIns="0" rIns="0" bIns="0" rtlCol="0" anchor="t">
            <a:spAutoFit/>
          </a:bodyPr>
          <a:lstStyle/>
          <a:p>
            <a:pPr marL="0" lvl="0" indent="0" algn="l">
              <a:spcBef>
                <a:spcPct val="0"/>
              </a:spcBef>
            </a:pPr>
            <a:r>
              <a:rPr lang="fr-CA" sz="2400" noProof="0" dirty="0">
                <a:latin typeface="Poppins"/>
                <a:ea typeface="Poppins"/>
                <a:cs typeface="Poppins"/>
                <a:sym typeface="Poppins"/>
              </a:rPr>
              <a:t>Vos</a:t>
            </a:r>
            <a:r>
              <a:rPr lang="fr-CA" sz="2400" u="none" strike="noStrike" noProof="0" dirty="0">
                <a:latin typeface="Poppins"/>
                <a:ea typeface="Poppins"/>
                <a:cs typeface="Poppins"/>
                <a:sym typeface="Poppins"/>
              </a:rPr>
              <a:t> commentaires servent à mieux comprendre vos préoccupations et à faire émerger des pistes d’amélioration concrètes.</a:t>
            </a:r>
          </a:p>
        </p:txBody>
      </p:sp>
      <p:sp>
        <p:nvSpPr>
          <p:cNvPr id="32" name="TextBox 32"/>
          <p:cNvSpPr txBox="1"/>
          <p:nvPr/>
        </p:nvSpPr>
        <p:spPr>
          <a:xfrm>
            <a:off x="2810727" y="8570883"/>
            <a:ext cx="7411697" cy="738664"/>
          </a:xfrm>
          <a:prstGeom prst="rect">
            <a:avLst/>
          </a:prstGeom>
        </p:spPr>
        <p:txBody>
          <a:bodyPr lIns="0" tIns="0" rIns="0" bIns="0" rtlCol="0" anchor="t">
            <a:spAutoFit/>
          </a:bodyPr>
          <a:lstStyle/>
          <a:p>
            <a:pPr marL="0" lvl="0" indent="0" algn="l">
              <a:spcBef>
                <a:spcPct val="0"/>
              </a:spcBef>
            </a:pPr>
            <a:r>
              <a:rPr lang="fr-CA" sz="2400" u="none" strike="noStrike" noProof="0" dirty="0">
                <a:latin typeface="Poppins"/>
                <a:ea typeface="Poppins"/>
                <a:cs typeface="Poppins"/>
                <a:sym typeface="Poppins"/>
              </a:rPr>
              <a:t>Amélio ne dévoile jamais l'identité liée aux réponses des participants.</a:t>
            </a:r>
          </a:p>
        </p:txBody>
      </p:sp>
      <p:pic>
        <p:nvPicPr>
          <p:cNvPr id="34" name="Image 33">
            <a:extLst>
              <a:ext uri="{FF2B5EF4-FFF2-40B4-BE49-F238E27FC236}">
                <a16:creationId xmlns:a16="http://schemas.microsoft.com/office/drawing/2014/main" id="{5220C4CC-66BA-E40E-34FC-00DEC96ADE23}"/>
              </a:ext>
            </a:extLst>
          </p:cNvPr>
          <p:cNvPicPr>
            <a:picLocks noChangeAspect="1"/>
          </p:cNvPicPr>
          <p:nvPr/>
        </p:nvPicPr>
        <p:blipFill>
          <a:blip r:embed="rId2"/>
          <a:srcRect r="30881"/>
          <a:stretch>
            <a:fillRect/>
          </a:stretch>
        </p:blipFill>
        <p:spPr>
          <a:xfrm>
            <a:off x="10542928" y="1590515"/>
            <a:ext cx="7745072" cy="8108383"/>
          </a:xfrm>
          <a:prstGeom prst="rect">
            <a:avLst/>
          </a:prstGeom>
        </p:spPr>
      </p:pic>
      <p:sp>
        <p:nvSpPr>
          <p:cNvPr id="2" name="Freeform 4">
            <a:extLst>
              <a:ext uri="{FF2B5EF4-FFF2-40B4-BE49-F238E27FC236}">
                <a16:creationId xmlns:a16="http://schemas.microsoft.com/office/drawing/2014/main" id="{6E57295B-167C-7045-5DB5-2E8181FA3FE1}"/>
              </a:ext>
            </a:extLst>
          </p:cNvPr>
          <p:cNvSpPr/>
          <p:nvPr/>
        </p:nvSpPr>
        <p:spPr>
          <a:xfrm>
            <a:off x="17245730" y="190500"/>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3"/>
            <a:stretch>
              <a:fillRect/>
            </a:stretch>
          </a:blipFill>
        </p:spPr>
        <p:txBody>
          <a:bodyPr/>
          <a:lstStyle/>
          <a:p>
            <a:endParaRPr lang="fr-CA" noProof="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1409149" y="7096216"/>
            <a:ext cx="16878851" cy="2646045"/>
          </a:xfrm>
          <a:custGeom>
            <a:avLst/>
            <a:gdLst/>
            <a:ahLst/>
            <a:cxnLst/>
            <a:rect l="l" t="t" r="r" b="b"/>
            <a:pathLst>
              <a:path w="2841688" h="812889">
                <a:moveTo>
                  <a:pt x="20087" y="0"/>
                </a:moveTo>
                <a:lnTo>
                  <a:pt x="2821601" y="0"/>
                </a:lnTo>
                <a:cubicBezTo>
                  <a:pt x="2832695" y="0"/>
                  <a:pt x="2841688" y="8993"/>
                  <a:pt x="2841688" y="20087"/>
                </a:cubicBezTo>
                <a:lnTo>
                  <a:pt x="2841688" y="792801"/>
                </a:lnTo>
                <a:cubicBezTo>
                  <a:pt x="2841688" y="803895"/>
                  <a:pt x="2832695" y="812889"/>
                  <a:pt x="2821601" y="812889"/>
                </a:cubicBezTo>
                <a:lnTo>
                  <a:pt x="20087" y="812889"/>
                </a:lnTo>
                <a:cubicBezTo>
                  <a:pt x="8993" y="812889"/>
                  <a:pt x="0" y="803895"/>
                  <a:pt x="0" y="792801"/>
                </a:cubicBezTo>
                <a:lnTo>
                  <a:pt x="0" y="20087"/>
                </a:lnTo>
                <a:cubicBezTo>
                  <a:pt x="0" y="8993"/>
                  <a:pt x="8993" y="0"/>
                  <a:pt x="20087" y="0"/>
                </a:cubicBezTo>
                <a:close/>
              </a:path>
            </a:pathLst>
          </a:custGeom>
          <a:solidFill>
            <a:srgbClr val="ABB9D5">
              <a:alpha val="13725"/>
            </a:srgbClr>
          </a:solidFill>
          <a:ln cap="rnd">
            <a:noFill/>
            <a:prstDash val="solid"/>
            <a:round/>
          </a:ln>
        </p:spPr>
        <p:txBody>
          <a:bodyPr/>
          <a:lstStyle/>
          <a:p>
            <a:endParaRPr lang="fr-CA" noProof="0" dirty="0"/>
          </a:p>
        </p:txBody>
      </p:sp>
      <p:pic>
        <p:nvPicPr>
          <p:cNvPr id="21" name="Image 20">
            <a:extLst>
              <a:ext uri="{FF2B5EF4-FFF2-40B4-BE49-F238E27FC236}">
                <a16:creationId xmlns:a16="http://schemas.microsoft.com/office/drawing/2014/main" id="{80A63DC9-8CF4-566C-2BBB-1B3E21563EC0}"/>
              </a:ext>
            </a:extLst>
          </p:cNvPr>
          <p:cNvPicPr>
            <a:picLocks noChangeAspect="1"/>
          </p:cNvPicPr>
          <p:nvPr/>
        </p:nvPicPr>
        <p:blipFill>
          <a:blip r:embed="rId2"/>
          <a:stretch>
            <a:fillRect/>
          </a:stretch>
        </p:blipFill>
        <p:spPr>
          <a:xfrm>
            <a:off x="9756809" y="1378893"/>
            <a:ext cx="8333954" cy="7529213"/>
          </a:xfrm>
          <a:prstGeom prst="rect">
            <a:avLst/>
          </a:prstGeom>
        </p:spPr>
      </p:pic>
      <p:sp>
        <p:nvSpPr>
          <p:cNvPr id="15" name="Freeform 15"/>
          <p:cNvSpPr/>
          <p:nvPr/>
        </p:nvSpPr>
        <p:spPr>
          <a:xfrm>
            <a:off x="1773783" y="7334766"/>
            <a:ext cx="523529" cy="487240"/>
          </a:xfrm>
          <a:custGeom>
            <a:avLst/>
            <a:gdLst/>
            <a:ahLst/>
            <a:cxnLst/>
            <a:rect l="l" t="t" r="r" b="b"/>
            <a:pathLst>
              <a:path w="523529" h="487240">
                <a:moveTo>
                  <a:pt x="0" y="0"/>
                </a:moveTo>
                <a:lnTo>
                  <a:pt x="523529" y="0"/>
                </a:lnTo>
                <a:lnTo>
                  <a:pt x="523529" y="487239"/>
                </a:lnTo>
                <a:lnTo>
                  <a:pt x="0" y="4872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noProof="0" dirty="0"/>
          </a:p>
        </p:txBody>
      </p:sp>
      <p:sp>
        <p:nvSpPr>
          <p:cNvPr id="16" name="TextBox 16"/>
          <p:cNvSpPr txBox="1"/>
          <p:nvPr/>
        </p:nvSpPr>
        <p:spPr>
          <a:xfrm>
            <a:off x="1202678" y="876300"/>
            <a:ext cx="3549374" cy="939231"/>
          </a:xfrm>
          <a:prstGeom prst="rect">
            <a:avLst/>
          </a:prstGeom>
        </p:spPr>
        <p:txBody>
          <a:bodyPr lIns="0" tIns="0" rIns="0" bIns="0" rtlCol="0" anchor="t">
            <a:spAutoFit/>
          </a:bodyPr>
          <a:lstStyle/>
          <a:p>
            <a:pPr algn="l">
              <a:lnSpc>
                <a:spcPts val="7745"/>
              </a:lnSpc>
            </a:pPr>
            <a:r>
              <a:rPr lang="fr-CA" sz="5532" b="1" noProof="0" dirty="0">
                <a:solidFill>
                  <a:srgbClr val="022351"/>
                </a:solidFill>
                <a:latin typeface="Poppins Bold"/>
                <a:ea typeface="Poppins Bold"/>
                <a:cs typeface="Poppins Bold"/>
                <a:sym typeface="Poppins Bold"/>
              </a:rPr>
              <a:t>Votre rôle</a:t>
            </a:r>
          </a:p>
        </p:txBody>
      </p:sp>
      <p:sp>
        <p:nvSpPr>
          <p:cNvPr id="17" name="TextBox 17"/>
          <p:cNvSpPr txBox="1"/>
          <p:nvPr/>
        </p:nvSpPr>
        <p:spPr>
          <a:xfrm>
            <a:off x="1295400" y="2185368"/>
            <a:ext cx="9144000" cy="4182620"/>
          </a:xfrm>
          <a:prstGeom prst="rect">
            <a:avLst/>
          </a:prstGeom>
        </p:spPr>
        <p:txBody>
          <a:bodyPr wrap="square" lIns="0" tIns="0" rIns="0" bIns="0" rtlCol="0" anchor="t">
            <a:spAutoFit/>
          </a:bodyPr>
          <a:lstStyle/>
          <a:p>
            <a:pPr algn="l">
              <a:lnSpc>
                <a:spcPts val="3167"/>
              </a:lnSpc>
              <a:spcAft>
                <a:spcPts val="2400"/>
              </a:spcAft>
            </a:pPr>
            <a:r>
              <a:rPr lang="fr-CA" sz="2199" spc="21" noProof="0" dirty="0">
                <a:solidFill>
                  <a:srgbClr val="10CFBD"/>
                </a:solidFill>
                <a:latin typeface="Poppins"/>
                <a:ea typeface="Poppins"/>
                <a:cs typeface="Poppins"/>
                <a:sym typeface="Poppins"/>
              </a:rPr>
              <a:t>✔ </a:t>
            </a:r>
            <a:r>
              <a:rPr lang="fr-CA" sz="2199" b="1" spc="21" noProof="0" dirty="0">
                <a:latin typeface="Poppins"/>
                <a:ea typeface="Poppins"/>
                <a:cs typeface="Poppins"/>
                <a:sym typeface="Poppins"/>
              </a:rPr>
              <a:t>Répondez au sondage avec honnêteté</a:t>
            </a:r>
            <a:r>
              <a:rPr lang="fr-CA" sz="2199" spc="21" noProof="0" dirty="0">
                <a:latin typeface="Poppins"/>
                <a:ea typeface="Poppins"/>
                <a:cs typeface="Poppins"/>
                <a:sym typeface="Poppins"/>
              </a:rPr>
              <a:t>, que votre opinion soit positive ou constructive.</a:t>
            </a:r>
            <a:endParaRPr lang="fr-CA" sz="2199" spc="21" noProof="0" dirty="0">
              <a:solidFill>
                <a:srgbClr val="023535"/>
              </a:solidFill>
              <a:latin typeface="Poppins"/>
              <a:ea typeface="Poppins"/>
              <a:cs typeface="Poppins"/>
              <a:sym typeface="Poppins"/>
            </a:endParaRPr>
          </a:p>
          <a:p>
            <a:pPr algn="l">
              <a:lnSpc>
                <a:spcPts val="3167"/>
              </a:lnSpc>
              <a:spcAft>
                <a:spcPts val="2400"/>
              </a:spcAft>
            </a:pPr>
            <a:r>
              <a:rPr lang="fr-CA" sz="2199" spc="21" noProof="0" dirty="0">
                <a:solidFill>
                  <a:srgbClr val="10CFBD"/>
                </a:solidFill>
                <a:latin typeface="Poppins"/>
                <a:ea typeface="Poppins"/>
                <a:cs typeface="Poppins"/>
                <a:sym typeface="Poppins"/>
              </a:rPr>
              <a:t>✔</a:t>
            </a:r>
            <a:r>
              <a:rPr lang="fr-CA" sz="2199" spc="21" noProof="0" dirty="0">
                <a:solidFill>
                  <a:srgbClr val="023535"/>
                </a:solidFill>
                <a:latin typeface="Poppins"/>
                <a:ea typeface="Poppins"/>
                <a:cs typeface="Poppins"/>
                <a:sym typeface="Poppins"/>
              </a:rPr>
              <a:t> </a:t>
            </a:r>
            <a:r>
              <a:rPr lang="fr-CA" sz="2199" b="1" spc="21" noProof="0" dirty="0">
                <a:latin typeface="Poppins"/>
                <a:ea typeface="Poppins"/>
                <a:cs typeface="Poppins"/>
                <a:sym typeface="Poppins"/>
              </a:rPr>
              <a:t>Soulignez ce que vous appréciez </a:t>
            </a:r>
            <a:r>
              <a:rPr lang="fr-CA" sz="2199" spc="21" noProof="0" dirty="0">
                <a:latin typeface="Poppins"/>
                <a:ea typeface="Poppins"/>
                <a:cs typeface="Poppins"/>
                <a:sym typeface="Poppins"/>
              </a:rPr>
              <a:t>à l’aide d’exemples concrets pour que nous puissions célébrer et poursuivre nos efforts.</a:t>
            </a:r>
            <a:endParaRPr lang="fr-CA" sz="2199" spc="21" noProof="0" dirty="0">
              <a:solidFill>
                <a:srgbClr val="023535"/>
              </a:solidFill>
              <a:latin typeface="Poppins"/>
              <a:ea typeface="Poppins"/>
              <a:cs typeface="Poppins"/>
              <a:sym typeface="Poppins"/>
            </a:endParaRPr>
          </a:p>
          <a:p>
            <a:pPr algn="l">
              <a:lnSpc>
                <a:spcPts val="3167"/>
              </a:lnSpc>
              <a:spcAft>
                <a:spcPts val="2400"/>
              </a:spcAft>
            </a:pPr>
            <a:r>
              <a:rPr lang="fr-CA" sz="2199" spc="21" noProof="0" dirty="0">
                <a:solidFill>
                  <a:srgbClr val="10CFBD"/>
                </a:solidFill>
                <a:latin typeface="Poppins"/>
                <a:ea typeface="Poppins"/>
                <a:cs typeface="Poppins"/>
                <a:sym typeface="Poppins"/>
              </a:rPr>
              <a:t>✔</a:t>
            </a:r>
            <a:r>
              <a:rPr lang="fr-CA" sz="2199" spc="21" noProof="0" dirty="0">
                <a:solidFill>
                  <a:srgbClr val="023535"/>
                </a:solidFill>
                <a:latin typeface="Poppins"/>
                <a:ea typeface="Poppins"/>
                <a:cs typeface="Poppins"/>
                <a:sym typeface="Poppins"/>
              </a:rPr>
              <a:t> </a:t>
            </a:r>
            <a:r>
              <a:rPr lang="fr-CA" sz="2199" b="1" spc="21" noProof="0" dirty="0">
                <a:latin typeface="Poppins"/>
                <a:ea typeface="Poppins"/>
                <a:cs typeface="Poppins"/>
                <a:sym typeface="Poppins"/>
              </a:rPr>
              <a:t>Exprimez vos préoccupations </a:t>
            </a:r>
            <a:r>
              <a:rPr lang="fr-CA" sz="2199" spc="21" noProof="0" dirty="0">
                <a:latin typeface="Poppins"/>
                <a:ea typeface="Poppins"/>
                <a:cs typeface="Poppins"/>
                <a:sym typeface="Poppins"/>
              </a:rPr>
              <a:t>afin que nous puissions bien comprendre ce qui peut être amélioré, et comment le faire! </a:t>
            </a:r>
            <a:endParaRPr lang="fr-CA" sz="2199" spc="21" noProof="0" dirty="0">
              <a:solidFill>
                <a:srgbClr val="023535"/>
              </a:solidFill>
              <a:latin typeface="Poppins"/>
              <a:ea typeface="Poppins"/>
              <a:cs typeface="Poppins"/>
              <a:sym typeface="Poppins"/>
            </a:endParaRPr>
          </a:p>
          <a:p>
            <a:pPr algn="l">
              <a:lnSpc>
                <a:spcPts val="3167"/>
              </a:lnSpc>
              <a:spcAft>
                <a:spcPts val="2400"/>
              </a:spcAft>
            </a:pPr>
            <a:r>
              <a:rPr lang="fr-CA" sz="2199" spc="21" noProof="0" dirty="0">
                <a:solidFill>
                  <a:srgbClr val="10CFBD"/>
                </a:solidFill>
                <a:latin typeface="Poppins"/>
                <a:ea typeface="Poppins"/>
                <a:cs typeface="Poppins"/>
                <a:sym typeface="Poppins"/>
              </a:rPr>
              <a:t>✔</a:t>
            </a:r>
            <a:r>
              <a:rPr lang="fr-CA" sz="2199" spc="21" noProof="0" dirty="0">
                <a:solidFill>
                  <a:srgbClr val="023535"/>
                </a:solidFill>
                <a:latin typeface="Poppins"/>
                <a:ea typeface="Poppins"/>
                <a:cs typeface="Poppins"/>
                <a:sym typeface="Poppins"/>
              </a:rPr>
              <a:t> </a:t>
            </a:r>
            <a:r>
              <a:rPr lang="fr-CA" sz="2199" b="1" spc="21" noProof="0" dirty="0">
                <a:latin typeface="Poppins"/>
                <a:ea typeface="Poppins"/>
                <a:cs typeface="Poppins"/>
                <a:sym typeface="Poppins"/>
              </a:rPr>
              <a:t>Partagez des solutions </a:t>
            </a:r>
            <a:r>
              <a:rPr lang="fr-CA" sz="2199" spc="21" noProof="0" dirty="0">
                <a:latin typeface="Poppins"/>
                <a:ea typeface="Poppins"/>
                <a:cs typeface="Poppins"/>
                <a:sym typeface="Poppins"/>
              </a:rPr>
              <a:t>qui pourraient être explorées dès maintenant au sein de votre équipe. </a:t>
            </a:r>
          </a:p>
        </p:txBody>
      </p:sp>
      <p:sp>
        <p:nvSpPr>
          <p:cNvPr id="18" name="TextBox 18"/>
          <p:cNvSpPr txBox="1"/>
          <p:nvPr/>
        </p:nvSpPr>
        <p:spPr>
          <a:xfrm>
            <a:off x="2442954" y="7391636"/>
            <a:ext cx="3661648" cy="373500"/>
          </a:xfrm>
          <a:prstGeom prst="rect">
            <a:avLst/>
          </a:prstGeom>
        </p:spPr>
        <p:txBody>
          <a:bodyPr lIns="0" tIns="0" rIns="0" bIns="0" rtlCol="0" anchor="t">
            <a:spAutoFit/>
          </a:bodyPr>
          <a:lstStyle/>
          <a:p>
            <a:pPr marL="0" lvl="0" indent="0" algn="l">
              <a:lnSpc>
                <a:spcPts val="3128"/>
              </a:lnSpc>
            </a:pPr>
            <a:r>
              <a:rPr lang="fr-CA" sz="2099" b="1" noProof="0" dirty="0">
                <a:latin typeface="Poppins Bold"/>
                <a:ea typeface="Poppins Bold"/>
                <a:cs typeface="Poppins Bold"/>
                <a:sym typeface="Poppins Bold"/>
              </a:rPr>
              <a:t>Taux d</a:t>
            </a:r>
            <a:r>
              <a:rPr lang="fr-CA" sz="2099" b="1" u="none" strike="noStrike" noProof="0" dirty="0">
                <a:latin typeface="Poppins Bold"/>
                <a:ea typeface="Poppins Bold"/>
                <a:cs typeface="Poppins Bold"/>
                <a:sym typeface="Poppins Bold"/>
              </a:rPr>
              <a:t>e participation visé</a:t>
            </a:r>
          </a:p>
        </p:txBody>
      </p:sp>
      <p:sp>
        <p:nvSpPr>
          <p:cNvPr id="19" name="TextBox 19"/>
          <p:cNvSpPr txBox="1"/>
          <p:nvPr/>
        </p:nvSpPr>
        <p:spPr>
          <a:xfrm>
            <a:off x="1773783" y="7886700"/>
            <a:ext cx="7370217" cy="1439946"/>
          </a:xfrm>
          <a:prstGeom prst="rect">
            <a:avLst/>
          </a:prstGeom>
        </p:spPr>
        <p:txBody>
          <a:bodyPr wrap="square" lIns="0" tIns="0" rIns="0" bIns="0" rtlCol="0" anchor="t">
            <a:spAutoFit/>
          </a:bodyPr>
          <a:lstStyle/>
          <a:p>
            <a:pPr marL="0" lvl="0" indent="0" algn="l">
              <a:lnSpc>
                <a:spcPts val="2681"/>
              </a:lnSpc>
              <a:spcAft>
                <a:spcPts val="600"/>
              </a:spcAft>
            </a:pPr>
            <a:r>
              <a:rPr lang="fr-CA" sz="1799" spc="17" noProof="0" dirty="0">
                <a:latin typeface="Poppins"/>
                <a:ea typeface="Poppins"/>
                <a:cs typeface="Poppins"/>
                <a:sym typeface="Poppins"/>
              </a:rPr>
              <a:t>Nous sommes convaincus que nou</a:t>
            </a:r>
            <a:r>
              <a:rPr lang="fr-CA" sz="1799" u="none" strike="noStrike" spc="17" noProof="0" dirty="0">
                <a:latin typeface="Poppins"/>
                <a:ea typeface="Poppins"/>
                <a:cs typeface="Poppins"/>
                <a:sym typeface="Poppins"/>
              </a:rPr>
              <a:t>s pouvons atteindre un taux de participation optimal. </a:t>
            </a:r>
          </a:p>
          <a:p>
            <a:pPr marL="0" lvl="0" indent="0" algn="l">
              <a:lnSpc>
                <a:spcPts val="2681"/>
              </a:lnSpc>
            </a:pPr>
            <a:r>
              <a:rPr lang="fr-CA" sz="1799" u="none" strike="noStrike" spc="17" noProof="0" dirty="0">
                <a:latin typeface="Poppins"/>
                <a:ea typeface="Poppins"/>
                <a:cs typeface="Poppins"/>
                <a:sym typeface="Poppins"/>
              </a:rPr>
              <a:t>Votre gestionnaire vous allouera du temps pour que vous puissiez remplir le sondage.</a:t>
            </a:r>
          </a:p>
        </p:txBody>
      </p:sp>
      <p:sp>
        <p:nvSpPr>
          <p:cNvPr id="2" name="Freeform 4">
            <a:extLst>
              <a:ext uri="{FF2B5EF4-FFF2-40B4-BE49-F238E27FC236}">
                <a16:creationId xmlns:a16="http://schemas.microsoft.com/office/drawing/2014/main" id="{88B41B50-5027-1A74-3318-F169C88742E1}"/>
              </a:ext>
            </a:extLst>
          </p:cNvPr>
          <p:cNvSpPr/>
          <p:nvPr/>
        </p:nvSpPr>
        <p:spPr>
          <a:xfrm>
            <a:off x="17245730" y="190500"/>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5"/>
            <a:stretch>
              <a:fillRect/>
            </a:stretch>
          </a:blipFill>
        </p:spPr>
        <p:txBody>
          <a:bodyPr/>
          <a:lstStyle/>
          <a:p>
            <a:endParaRPr lang="fr-CA" noProof="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p:nvPr/>
        </p:nvSpPr>
        <p:spPr>
          <a:xfrm>
            <a:off x="1202678" y="876300"/>
            <a:ext cx="9567872" cy="939231"/>
          </a:xfrm>
          <a:prstGeom prst="rect">
            <a:avLst/>
          </a:prstGeom>
        </p:spPr>
        <p:txBody>
          <a:bodyPr lIns="0" tIns="0" rIns="0" bIns="0" rtlCol="0" anchor="t">
            <a:spAutoFit/>
          </a:bodyPr>
          <a:lstStyle/>
          <a:p>
            <a:pPr algn="l">
              <a:lnSpc>
                <a:spcPts val="7745"/>
              </a:lnSpc>
            </a:pPr>
            <a:r>
              <a:rPr lang="fr-CA" sz="5532" b="1" noProof="0" dirty="0">
                <a:solidFill>
                  <a:srgbClr val="022351"/>
                </a:solidFill>
                <a:latin typeface="Poppins Bold"/>
                <a:ea typeface="Poppins Bold"/>
                <a:cs typeface="Poppins Bold"/>
                <a:sym typeface="Poppins Bold"/>
              </a:rPr>
              <a:t>Informations importantes</a:t>
            </a:r>
          </a:p>
        </p:txBody>
      </p:sp>
      <p:sp>
        <p:nvSpPr>
          <p:cNvPr id="64" name="TextBox 64"/>
          <p:cNvSpPr txBox="1"/>
          <p:nvPr/>
        </p:nvSpPr>
        <p:spPr>
          <a:xfrm>
            <a:off x="1214610" y="1884158"/>
            <a:ext cx="5719589" cy="375552"/>
          </a:xfrm>
          <a:prstGeom prst="rect">
            <a:avLst/>
          </a:prstGeom>
        </p:spPr>
        <p:txBody>
          <a:bodyPr wrap="square" lIns="0" tIns="0" rIns="0" bIns="0" rtlCol="0" anchor="t">
            <a:spAutoFit/>
          </a:bodyPr>
          <a:lstStyle/>
          <a:p>
            <a:pPr algn="l">
              <a:lnSpc>
                <a:spcPts val="2880"/>
              </a:lnSpc>
            </a:pPr>
            <a:r>
              <a:rPr lang="fr-CA" sz="2691" noProof="0" dirty="0">
                <a:solidFill>
                  <a:srgbClr val="022351"/>
                </a:solidFill>
                <a:latin typeface="Poppins"/>
                <a:ea typeface="Poppins"/>
                <a:cs typeface="Poppins"/>
                <a:sym typeface="Poppins"/>
              </a:rPr>
              <a:t>Un sondage en continu</a:t>
            </a:r>
          </a:p>
        </p:txBody>
      </p:sp>
      <p:grpSp>
        <p:nvGrpSpPr>
          <p:cNvPr id="2" name="Groupe 1">
            <a:extLst>
              <a:ext uri="{FF2B5EF4-FFF2-40B4-BE49-F238E27FC236}">
                <a16:creationId xmlns:a16="http://schemas.microsoft.com/office/drawing/2014/main" id="{C38EDCDA-E23E-BEBF-7A66-69A7DB4F7D6B}"/>
              </a:ext>
            </a:extLst>
          </p:cNvPr>
          <p:cNvGrpSpPr/>
          <p:nvPr/>
        </p:nvGrpSpPr>
        <p:grpSpPr>
          <a:xfrm>
            <a:off x="1028700" y="2722468"/>
            <a:ext cx="3961039" cy="6582796"/>
            <a:chOff x="1028700" y="2722468"/>
            <a:chExt cx="3961039" cy="6582796"/>
          </a:xfrm>
        </p:grpSpPr>
        <p:grpSp>
          <p:nvGrpSpPr>
            <p:cNvPr id="3" name="Groupe 2">
              <a:extLst>
                <a:ext uri="{FF2B5EF4-FFF2-40B4-BE49-F238E27FC236}">
                  <a16:creationId xmlns:a16="http://schemas.microsoft.com/office/drawing/2014/main" id="{2B4B7E48-D4F3-2B2E-A9D4-ED3AE3EF4BCA}"/>
                </a:ext>
              </a:extLst>
            </p:cNvPr>
            <p:cNvGrpSpPr/>
            <p:nvPr/>
          </p:nvGrpSpPr>
          <p:grpSpPr>
            <a:xfrm>
              <a:off x="1028700" y="3843244"/>
              <a:ext cx="3961039" cy="5462020"/>
              <a:chOff x="1028700" y="3843244"/>
              <a:chExt cx="3961039" cy="5462020"/>
            </a:xfrm>
          </p:grpSpPr>
          <p:sp>
            <p:nvSpPr>
              <p:cNvPr id="66" name="Freeform 12">
                <a:extLst>
                  <a:ext uri="{FF2B5EF4-FFF2-40B4-BE49-F238E27FC236}">
                    <a16:creationId xmlns:a16="http://schemas.microsoft.com/office/drawing/2014/main" id="{681D5EF2-F896-3BE1-AA78-112837A1AAD6}"/>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67" name="Freeform 17">
                <a:extLst>
                  <a:ext uri="{FF2B5EF4-FFF2-40B4-BE49-F238E27FC236}">
                    <a16:creationId xmlns:a16="http://schemas.microsoft.com/office/drawing/2014/main" id="{8AA8EEDE-E84F-4FAC-9CBB-47A9147EBF5D}"/>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4" name="Groupe 3">
              <a:extLst>
                <a:ext uri="{FF2B5EF4-FFF2-40B4-BE49-F238E27FC236}">
                  <a16:creationId xmlns:a16="http://schemas.microsoft.com/office/drawing/2014/main" id="{27CA2D1E-2154-7942-270E-1F5E20B2BFC4}"/>
                </a:ext>
              </a:extLst>
            </p:cNvPr>
            <p:cNvGrpSpPr/>
            <p:nvPr/>
          </p:nvGrpSpPr>
          <p:grpSpPr>
            <a:xfrm>
              <a:off x="1838931" y="2722468"/>
              <a:ext cx="2340577" cy="2340577"/>
              <a:chOff x="1838931" y="2771980"/>
              <a:chExt cx="2340577" cy="2340577"/>
            </a:xfrm>
          </p:grpSpPr>
          <p:grpSp>
            <p:nvGrpSpPr>
              <p:cNvPr id="7" name="Group 28">
                <a:extLst>
                  <a:ext uri="{FF2B5EF4-FFF2-40B4-BE49-F238E27FC236}">
                    <a16:creationId xmlns:a16="http://schemas.microsoft.com/office/drawing/2014/main" id="{C6750390-1ED6-4017-E25F-E6DA819CFB77}"/>
                  </a:ext>
                </a:extLst>
              </p:cNvPr>
              <p:cNvGrpSpPr/>
              <p:nvPr/>
            </p:nvGrpSpPr>
            <p:grpSpPr>
              <a:xfrm>
                <a:off x="1838931" y="2771980"/>
                <a:ext cx="2340577" cy="2340577"/>
                <a:chOff x="0" y="0"/>
                <a:chExt cx="812800" cy="812800"/>
              </a:xfrm>
            </p:grpSpPr>
            <p:sp>
              <p:nvSpPr>
                <p:cNvPr id="10" name="Freeform 29">
                  <a:extLst>
                    <a:ext uri="{FF2B5EF4-FFF2-40B4-BE49-F238E27FC236}">
                      <a16:creationId xmlns:a16="http://schemas.microsoft.com/office/drawing/2014/main" id="{EBF2B0B4-82C3-5CD5-247F-5A80CC289C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65" name="TextBox 30">
                  <a:extLst>
                    <a:ext uri="{FF2B5EF4-FFF2-40B4-BE49-F238E27FC236}">
                      <a16:creationId xmlns:a16="http://schemas.microsoft.com/office/drawing/2014/main" id="{02AEFF92-3E57-7996-2A75-D808241E73E4}"/>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8" name="Freeform 45">
                <a:extLst>
                  <a:ext uri="{FF2B5EF4-FFF2-40B4-BE49-F238E27FC236}">
                    <a16:creationId xmlns:a16="http://schemas.microsoft.com/office/drawing/2014/main" id="{8E4E0522-E2C4-4E04-89A8-2DFB5B3217B3}"/>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sp>
            <p:nvSpPr>
              <p:cNvPr id="9" name="Freeform 56">
                <a:extLst>
                  <a:ext uri="{FF2B5EF4-FFF2-40B4-BE49-F238E27FC236}">
                    <a16:creationId xmlns:a16="http://schemas.microsoft.com/office/drawing/2014/main" id="{CDC31D61-ADC9-3CA3-25AF-BF44ECF803E5}"/>
                  </a:ext>
                </a:extLst>
              </p:cNvPr>
              <p:cNvSpPr/>
              <p:nvPr/>
            </p:nvSpPr>
            <p:spPr>
              <a:xfrm>
                <a:off x="2474257" y="3628895"/>
                <a:ext cx="1075956" cy="626745"/>
              </a:xfrm>
              <a:custGeom>
                <a:avLst/>
                <a:gdLst/>
                <a:ahLst/>
                <a:cxnLst/>
                <a:rect l="l" t="t" r="r" b="b"/>
                <a:pathLst>
                  <a:path w="1075956" h="626745">
                    <a:moveTo>
                      <a:pt x="0" y="0"/>
                    </a:moveTo>
                    <a:lnTo>
                      <a:pt x="1075956" y="0"/>
                    </a:lnTo>
                    <a:lnTo>
                      <a:pt x="1075956" y="626745"/>
                    </a:lnTo>
                    <a:lnTo>
                      <a:pt x="0" y="626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noProof="0" dirty="0"/>
              </a:p>
            </p:txBody>
          </p:sp>
        </p:grpSp>
        <p:sp>
          <p:nvSpPr>
            <p:cNvPr id="5" name="TextBox 52">
              <a:extLst>
                <a:ext uri="{FF2B5EF4-FFF2-40B4-BE49-F238E27FC236}">
                  <a16:creationId xmlns:a16="http://schemas.microsoft.com/office/drawing/2014/main" id="{9DB9263E-C740-0637-43B8-FE8236679802}"/>
                </a:ext>
              </a:extLst>
            </p:cNvPr>
            <p:cNvSpPr txBox="1"/>
            <p:nvPr/>
          </p:nvSpPr>
          <p:spPr>
            <a:xfrm>
              <a:off x="1420443" y="5534312"/>
              <a:ext cx="3177552" cy="721004"/>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Lancement du</a:t>
              </a:r>
            </a:p>
            <a:p>
              <a:pPr algn="ctr">
                <a:lnSpc>
                  <a:spcPts val="2746"/>
                </a:lnSpc>
              </a:pPr>
              <a:r>
                <a:rPr lang="fr-CA" sz="2520" b="1" spc="50" noProof="0" dirty="0">
                  <a:solidFill>
                    <a:srgbClr val="023535"/>
                  </a:solidFill>
                  <a:latin typeface="Poppins Bold"/>
                  <a:ea typeface="Poppins Bold"/>
                  <a:cs typeface="Poppins Bold"/>
                  <a:sym typeface="Poppins Bold"/>
                </a:rPr>
                <a:t>sondage</a:t>
              </a:r>
            </a:p>
          </p:txBody>
        </p:sp>
        <p:sp>
          <p:nvSpPr>
            <p:cNvPr id="6" name="TextBox 57">
              <a:extLst>
                <a:ext uri="{FF2B5EF4-FFF2-40B4-BE49-F238E27FC236}">
                  <a16:creationId xmlns:a16="http://schemas.microsoft.com/office/drawing/2014/main" id="{A7A92CFE-1B54-C37B-0F5A-899C0E989575}"/>
                </a:ext>
              </a:extLst>
            </p:cNvPr>
            <p:cNvSpPr txBox="1"/>
            <p:nvPr/>
          </p:nvSpPr>
          <p:spPr>
            <a:xfrm>
              <a:off x="1214611" y="6438900"/>
              <a:ext cx="3177552" cy="640080"/>
            </a:xfrm>
            <a:prstGeom prst="rect">
              <a:avLst/>
            </a:prstGeom>
          </p:spPr>
          <p:txBody>
            <a:bodyPr lIns="0" tIns="0" rIns="0" bIns="0" rtlCol="0" anchor="t">
              <a:spAutoFit/>
            </a:bodyPr>
            <a:lstStyle/>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[Date]</a:t>
              </a:r>
            </a:p>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[Heure]</a:t>
              </a:r>
            </a:p>
          </p:txBody>
        </p:sp>
      </p:grpSp>
      <p:grpSp>
        <p:nvGrpSpPr>
          <p:cNvPr id="68" name="Groupe 67">
            <a:extLst>
              <a:ext uri="{FF2B5EF4-FFF2-40B4-BE49-F238E27FC236}">
                <a16:creationId xmlns:a16="http://schemas.microsoft.com/office/drawing/2014/main" id="{0603F9E2-D60C-843E-B39C-8ACB19952B05}"/>
              </a:ext>
            </a:extLst>
          </p:cNvPr>
          <p:cNvGrpSpPr/>
          <p:nvPr/>
        </p:nvGrpSpPr>
        <p:grpSpPr>
          <a:xfrm>
            <a:off x="5118554" y="2722468"/>
            <a:ext cx="3961039" cy="6582796"/>
            <a:chOff x="5110202" y="2722468"/>
            <a:chExt cx="3961039" cy="6582796"/>
          </a:xfrm>
        </p:grpSpPr>
        <p:grpSp>
          <p:nvGrpSpPr>
            <p:cNvPr id="69" name="Groupe 68">
              <a:extLst>
                <a:ext uri="{FF2B5EF4-FFF2-40B4-BE49-F238E27FC236}">
                  <a16:creationId xmlns:a16="http://schemas.microsoft.com/office/drawing/2014/main" id="{B29ABFF9-CD8D-F7BE-3B2A-5270F6908D4F}"/>
                </a:ext>
              </a:extLst>
            </p:cNvPr>
            <p:cNvGrpSpPr/>
            <p:nvPr/>
          </p:nvGrpSpPr>
          <p:grpSpPr>
            <a:xfrm>
              <a:off x="5110202" y="3843244"/>
              <a:ext cx="3961039" cy="5462020"/>
              <a:chOff x="1028700" y="3843244"/>
              <a:chExt cx="3961039" cy="5462020"/>
            </a:xfrm>
          </p:grpSpPr>
          <p:sp>
            <p:nvSpPr>
              <p:cNvPr id="78" name="Freeform 12">
                <a:extLst>
                  <a:ext uri="{FF2B5EF4-FFF2-40B4-BE49-F238E27FC236}">
                    <a16:creationId xmlns:a16="http://schemas.microsoft.com/office/drawing/2014/main" id="{01C3EF04-041B-D767-9113-8CF2AF52EB9F}"/>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79" name="Freeform 17">
                <a:extLst>
                  <a:ext uri="{FF2B5EF4-FFF2-40B4-BE49-F238E27FC236}">
                    <a16:creationId xmlns:a16="http://schemas.microsoft.com/office/drawing/2014/main" id="{206AB401-863A-029E-5D55-7B190369C2D5}"/>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70" name="Groupe 69">
              <a:extLst>
                <a:ext uri="{FF2B5EF4-FFF2-40B4-BE49-F238E27FC236}">
                  <a16:creationId xmlns:a16="http://schemas.microsoft.com/office/drawing/2014/main" id="{A1BDE0F2-9BE1-D00A-1C86-0CF9F2A66F5C}"/>
                </a:ext>
              </a:extLst>
            </p:cNvPr>
            <p:cNvGrpSpPr/>
            <p:nvPr/>
          </p:nvGrpSpPr>
          <p:grpSpPr>
            <a:xfrm>
              <a:off x="5838060" y="2722468"/>
              <a:ext cx="2340577" cy="2340577"/>
              <a:chOff x="1838931" y="2771980"/>
              <a:chExt cx="2340577" cy="2340577"/>
            </a:xfrm>
          </p:grpSpPr>
          <p:grpSp>
            <p:nvGrpSpPr>
              <p:cNvPr id="74" name="Group 28">
                <a:extLst>
                  <a:ext uri="{FF2B5EF4-FFF2-40B4-BE49-F238E27FC236}">
                    <a16:creationId xmlns:a16="http://schemas.microsoft.com/office/drawing/2014/main" id="{E69DC0BA-6006-A0F7-2C21-7B82C83ABF98}"/>
                  </a:ext>
                </a:extLst>
              </p:cNvPr>
              <p:cNvGrpSpPr/>
              <p:nvPr/>
            </p:nvGrpSpPr>
            <p:grpSpPr>
              <a:xfrm>
                <a:off x="1838931" y="2771980"/>
                <a:ext cx="2340577" cy="2340577"/>
                <a:chOff x="0" y="0"/>
                <a:chExt cx="812800" cy="812800"/>
              </a:xfrm>
            </p:grpSpPr>
            <p:sp>
              <p:nvSpPr>
                <p:cNvPr id="76" name="Freeform 29">
                  <a:extLst>
                    <a:ext uri="{FF2B5EF4-FFF2-40B4-BE49-F238E27FC236}">
                      <a16:creationId xmlns:a16="http://schemas.microsoft.com/office/drawing/2014/main" id="{5CFB6A4D-74E2-D9B2-F6A7-1EE5406046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77" name="TextBox 30">
                  <a:extLst>
                    <a:ext uri="{FF2B5EF4-FFF2-40B4-BE49-F238E27FC236}">
                      <a16:creationId xmlns:a16="http://schemas.microsoft.com/office/drawing/2014/main" id="{82BA339E-7443-E99B-CDF5-9522F7085B98}"/>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75" name="Freeform 45">
                <a:extLst>
                  <a:ext uri="{FF2B5EF4-FFF2-40B4-BE49-F238E27FC236}">
                    <a16:creationId xmlns:a16="http://schemas.microsoft.com/office/drawing/2014/main" id="{584BBA8D-EA64-F72A-8571-FD28C4F51CFC}"/>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grpSp>
        <p:sp>
          <p:nvSpPr>
            <p:cNvPr id="71" name="Freeform 61">
              <a:extLst>
                <a:ext uri="{FF2B5EF4-FFF2-40B4-BE49-F238E27FC236}">
                  <a16:creationId xmlns:a16="http://schemas.microsoft.com/office/drawing/2014/main" id="{15A16045-C49F-7E0A-7783-6B7F14770F3E}"/>
                </a:ext>
              </a:extLst>
            </p:cNvPr>
            <p:cNvSpPr/>
            <p:nvPr/>
          </p:nvSpPr>
          <p:spPr>
            <a:xfrm>
              <a:off x="6402577" y="3457017"/>
              <a:ext cx="1208238" cy="806499"/>
            </a:xfrm>
            <a:custGeom>
              <a:avLst/>
              <a:gdLst/>
              <a:ahLst/>
              <a:cxnLst/>
              <a:rect l="l" t="t" r="r" b="b"/>
              <a:pathLst>
                <a:path w="1208238" h="806499">
                  <a:moveTo>
                    <a:pt x="0" y="0"/>
                  </a:moveTo>
                  <a:lnTo>
                    <a:pt x="1208238" y="0"/>
                  </a:lnTo>
                  <a:lnTo>
                    <a:pt x="1208238" y="806499"/>
                  </a:lnTo>
                  <a:lnTo>
                    <a:pt x="0" y="8064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noProof="0" dirty="0"/>
            </a:p>
          </p:txBody>
        </p:sp>
        <p:sp>
          <p:nvSpPr>
            <p:cNvPr id="72" name="TextBox 53">
              <a:extLst>
                <a:ext uri="{FF2B5EF4-FFF2-40B4-BE49-F238E27FC236}">
                  <a16:creationId xmlns:a16="http://schemas.microsoft.com/office/drawing/2014/main" id="{9A8FD49F-727C-15FB-7F8B-6EA12FC4CAF9}"/>
                </a:ext>
              </a:extLst>
            </p:cNvPr>
            <p:cNvSpPr txBox="1"/>
            <p:nvPr/>
          </p:nvSpPr>
          <p:spPr>
            <a:xfrm>
              <a:off x="5417920" y="5534312"/>
              <a:ext cx="3177552" cy="378104"/>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Méthode d’envoi</a:t>
              </a:r>
            </a:p>
          </p:txBody>
        </p:sp>
        <p:sp>
          <p:nvSpPr>
            <p:cNvPr id="73" name="TextBox 58">
              <a:extLst>
                <a:ext uri="{FF2B5EF4-FFF2-40B4-BE49-F238E27FC236}">
                  <a16:creationId xmlns:a16="http://schemas.microsoft.com/office/drawing/2014/main" id="{134CD17C-CB9D-796E-3548-025ABF90580E}"/>
                </a:ext>
              </a:extLst>
            </p:cNvPr>
            <p:cNvSpPr txBox="1"/>
            <p:nvPr/>
          </p:nvSpPr>
          <p:spPr>
            <a:xfrm>
              <a:off x="5295539" y="6438900"/>
              <a:ext cx="3177552" cy="625684"/>
            </a:xfrm>
            <a:prstGeom prst="rect">
              <a:avLst/>
            </a:prstGeom>
          </p:spPr>
          <p:txBody>
            <a:bodyPr lIns="0" tIns="0" rIns="0" bIns="0" rtlCol="0" anchor="t">
              <a:spAutoFit/>
            </a:bodyPr>
            <a:lstStyle/>
            <a:p>
              <a:pPr marL="0" lvl="0" indent="0" algn="ctr">
                <a:lnSpc>
                  <a:spcPts val="2520"/>
                </a:lnSpc>
                <a:spcBef>
                  <a:spcPct val="0"/>
                </a:spcBef>
              </a:pPr>
              <a:r>
                <a:rPr lang="fr-CA" sz="1800" spc="9" noProof="0" dirty="0">
                  <a:solidFill>
                    <a:srgbClr val="023535"/>
                  </a:solidFill>
                  <a:latin typeface="Poppins"/>
                  <a:ea typeface="Poppins"/>
                  <a:cs typeface="Poppins"/>
                  <a:sym typeface="Poppins"/>
                </a:rPr>
                <a:t>P</a:t>
              </a:r>
              <a:r>
                <a:rPr lang="fr-CA" sz="1800" u="none" strike="noStrike" spc="9" noProof="0" dirty="0">
                  <a:solidFill>
                    <a:srgbClr val="023535"/>
                  </a:solidFill>
                  <a:latin typeface="Poppins"/>
                  <a:ea typeface="Poppins"/>
                  <a:cs typeface="Poppins"/>
                  <a:sym typeface="Poppins"/>
                </a:rPr>
                <a:t>ar courriel</a:t>
              </a:r>
            </a:p>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Code QR</a:t>
              </a:r>
            </a:p>
          </p:txBody>
        </p:sp>
      </p:grpSp>
      <p:grpSp>
        <p:nvGrpSpPr>
          <p:cNvPr id="80" name="Groupe 79">
            <a:extLst>
              <a:ext uri="{FF2B5EF4-FFF2-40B4-BE49-F238E27FC236}">
                <a16:creationId xmlns:a16="http://schemas.microsoft.com/office/drawing/2014/main" id="{F622D8A2-2A5D-C3EF-3C47-83E1A1D4650E}"/>
              </a:ext>
            </a:extLst>
          </p:cNvPr>
          <p:cNvGrpSpPr/>
          <p:nvPr/>
        </p:nvGrpSpPr>
        <p:grpSpPr>
          <a:xfrm>
            <a:off x="9208408" y="2722468"/>
            <a:ext cx="3961039" cy="6582796"/>
            <a:chOff x="9235985" y="2722468"/>
            <a:chExt cx="3961039" cy="6582796"/>
          </a:xfrm>
        </p:grpSpPr>
        <p:grpSp>
          <p:nvGrpSpPr>
            <p:cNvPr id="81" name="Groupe 80">
              <a:extLst>
                <a:ext uri="{FF2B5EF4-FFF2-40B4-BE49-F238E27FC236}">
                  <a16:creationId xmlns:a16="http://schemas.microsoft.com/office/drawing/2014/main" id="{501A877B-3A17-69BC-7F0B-021A6080B617}"/>
                </a:ext>
              </a:extLst>
            </p:cNvPr>
            <p:cNvGrpSpPr/>
            <p:nvPr/>
          </p:nvGrpSpPr>
          <p:grpSpPr>
            <a:xfrm>
              <a:off x="9235985" y="3843244"/>
              <a:ext cx="3961039" cy="5462020"/>
              <a:chOff x="1028700" y="3843244"/>
              <a:chExt cx="3961039" cy="5462020"/>
            </a:xfrm>
          </p:grpSpPr>
          <p:sp>
            <p:nvSpPr>
              <p:cNvPr id="90" name="Freeform 12">
                <a:extLst>
                  <a:ext uri="{FF2B5EF4-FFF2-40B4-BE49-F238E27FC236}">
                    <a16:creationId xmlns:a16="http://schemas.microsoft.com/office/drawing/2014/main" id="{107FCC09-70CE-72FA-58CC-F13827713240}"/>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91" name="Freeform 17">
                <a:extLst>
                  <a:ext uri="{FF2B5EF4-FFF2-40B4-BE49-F238E27FC236}">
                    <a16:creationId xmlns:a16="http://schemas.microsoft.com/office/drawing/2014/main" id="{A37FA1B5-BE1A-A1BC-5353-064EE06079E2}"/>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82" name="Groupe 81">
              <a:extLst>
                <a:ext uri="{FF2B5EF4-FFF2-40B4-BE49-F238E27FC236}">
                  <a16:creationId xmlns:a16="http://schemas.microsoft.com/office/drawing/2014/main" id="{841F378D-08AA-8C0B-DF47-625C0F585F51}"/>
                </a:ext>
              </a:extLst>
            </p:cNvPr>
            <p:cNvGrpSpPr/>
            <p:nvPr/>
          </p:nvGrpSpPr>
          <p:grpSpPr>
            <a:xfrm>
              <a:off x="9963843" y="2722468"/>
              <a:ext cx="2340577" cy="2340577"/>
              <a:chOff x="1838931" y="2771980"/>
              <a:chExt cx="2340577" cy="2340577"/>
            </a:xfrm>
          </p:grpSpPr>
          <p:grpSp>
            <p:nvGrpSpPr>
              <p:cNvPr id="86" name="Group 28">
                <a:extLst>
                  <a:ext uri="{FF2B5EF4-FFF2-40B4-BE49-F238E27FC236}">
                    <a16:creationId xmlns:a16="http://schemas.microsoft.com/office/drawing/2014/main" id="{B6F31269-A954-A28E-40DA-B1CFC5DC5419}"/>
                  </a:ext>
                </a:extLst>
              </p:cNvPr>
              <p:cNvGrpSpPr/>
              <p:nvPr/>
            </p:nvGrpSpPr>
            <p:grpSpPr>
              <a:xfrm>
                <a:off x="1838931" y="2771980"/>
                <a:ext cx="2340577" cy="2340577"/>
                <a:chOff x="0" y="0"/>
                <a:chExt cx="812800" cy="812800"/>
              </a:xfrm>
            </p:grpSpPr>
            <p:sp>
              <p:nvSpPr>
                <p:cNvPr id="88" name="Freeform 29">
                  <a:extLst>
                    <a:ext uri="{FF2B5EF4-FFF2-40B4-BE49-F238E27FC236}">
                      <a16:creationId xmlns:a16="http://schemas.microsoft.com/office/drawing/2014/main" id="{8378A62B-221F-83E6-BE0F-1F9E10BC00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89" name="TextBox 30">
                  <a:extLst>
                    <a:ext uri="{FF2B5EF4-FFF2-40B4-BE49-F238E27FC236}">
                      <a16:creationId xmlns:a16="http://schemas.microsoft.com/office/drawing/2014/main" id="{DDE971E3-2A33-87D5-41B8-7DA4449EA262}"/>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87" name="Freeform 45">
                <a:extLst>
                  <a:ext uri="{FF2B5EF4-FFF2-40B4-BE49-F238E27FC236}">
                    <a16:creationId xmlns:a16="http://schemas.microsoft.com/office/drawing/2014/main" id="{31240455-A755-EBDD-A8F0-4C288E76B713}"/>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grpSp>
        <p:sp>
          <p:nvSpPr>
            <p:cNvPr id="83" name="Freeform 62">
              <a:extLst>
                <a:ext uri="{FF2B5EF4-FFF2-40B4-BE49-F238E27FC236}">
                  <a16:creationId xmlns:a16="http://schemas.microsoft.com/office/drawing/2014/main" id="{0BB45E0E-6754-E135-608C-1D1FFF339A92}"/>
                </a:ext>
              </a:extLst>
            </p:cNvPr>
            <p:cNvSpPr/>
            <p:nvPr/>
          </p:nvSpPr>
          <p:spPr>
            <a:xfrm>
              <a:off x="10417763" y="3479728"/>
              <a:ext cx="1166400" cy="761076"/>
            </a:xfrm>
            <a:custGeom>
              <a:avLst/>
              <a:gdLst/>
              <a:ahLst/>
              <a:cxnLst/>
              <a:rect l="l" t="t" r="r" b="b"/>
              <a:pathLst>
                <a:path w="1166400" h="761076">
                  <a:moveTo>
                    <a:pt x="0" y="0"/>
                  </a:moveTo>
                  <a:lnTo>
                    <a:pt x="1166400" y="0"/>
                  </a:lnTo>
                  <a:lnTo>
                    <a:pt x="1166400" y="761077"/>
                  </a:lnTo>
                  <a:lnTo>
                    <a:pt x="0" y="7610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noProof="0" dirty="0"/>
            </a:p>
          </p:txBody>
        </p:sp>
        <p:sp>
          <p:nvSpPr>
            <p:cNvPr id="84" name="TextBox 54">
              <a:extLst>
                <a:ext uri="{FF2B5EF4-FFF2-40B4-BE49-F238E27FC236}">
                  <a16:creationId xmlns:a16="http://schemas.microsoft.com/office/drawing/2014/main" id="{ED410AAD-7C73-0B17-3F99-99E3991F03B8}"/>
                </a:ext>
              </a:extLst>
            </p:cNvPr>
            <p:cNvSpPr txBox="1"/>
            <p:nvPr/>
          </p:nvSpPr>
          <p:spPr>
            <a:xfrm>
              <a:off x="9545355" y="5534312"/>
              <a:ext cx="3177552" cy="378104"/>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Durée estimée</a:t>
              </a:r>
            </a:p>
          </p:txBody>
        </p:sp>
        <p:sp>
          <p:nvSpPr>
            <p:cNvPr id="85" name="TextBox 59">
              <a:extLst>
                <a:ext uri="{FF2B5EF4-FFF2-40B4-BE49-F238E27FC236}">
                  <a16:creationId xmlns:a16="http://schemas.microsoft.com/office/drawing/2014/main" id="{76D6F374-8E1C-9EED-14C5-189A56161751}"/>
                </a:ext>
              </a:extLst>
            </p:cNvPr>
            <p:cNvSpPr txBox="1"/>
            <p:nvPr/>
          </p:nvSpPr>
          <p:spPr>
            <a:xfrm>
              <a:off x="9545355" y="6438900"/>
              <a:ext cx="3177552" cy="625684"/>
            </a:xfrm>
            <a:prstGeom prst="rect">
              <a:avLst/>
            </a:prstGeom>
          </p:spPr>
          <p:txBody>
            <a:bodyPr lIns="0" tIns="0" rIns="0" bIns="0" rtlCol="0" anchor="t">
              <a:spAutoFit/>
            </a:bodyPr>
            <a:lstStyle/>
            <a:p>
              <a:pPr algn="ctr">
                <a:lnSpc>
                  <a:spcPts val="2520"/>
                </a:lnSpc>
                <a:spcBef>
                  <a:spcPct val="0"/>
                </a:spcBef>
              </a:pPr>
              <a:r>
                <a:rPr lang="fr-CA" spc="9" dirty="0">
                  <a:solidFill>
                    <a:srgbClr val="023535"/>
                  </a:solidFill>
                  <a:ea typeface="Poppins"/>
                  <a:cs typeface="Poppins"/>
                  <a:sym typeface="Poppins"/>
                </a:rPr>
                <a:t>[20 questions]</a:t>
              </a:r>
            </a:p>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a:t>
              </a:r>
              <a:r>
                <a:rPr lang="fr-CA" spc="9" dirty="0">
                  <a:solidFill>
                    <a:srgbClr val="023535"/>
                  </a:solidFill>
                  <a:latin typeface="Poppins"/>
                  <a:ea typeface="Poppins"/>
                  <a:cs typeface="Poppins"/>
                  <a:sym typeface="Poppins"/>
                </a:rPr>
                <a:t>1</a:t>
              </a:r>
              <a:r>
                <a:rPr lang="fr-CA" sz="1800" u="none" strike="noStrike" spc="9" noProof="0" dirty="0">
                  <a:solidFill>
                    <a:srgbClr val="023535"/>
                  </a:solidFill>
                  <a:latin typeface="Poppins"/>
                  <a:ea typeface="Poppins"/>
                  <a:cs typeface="Poppins"/>
                  <a:sym typeface="Poppins"/>
                </a:rPr>
                <a:t>0 minutes]</a:t>
              </a:r>
            </a:p>
          </p:txBody>
        </p:sp>
      </p:grpSp>
      <p:grpSp>
        <p:nvGrpSpPr>
          <p:cNvPr id="92" name="Groupe 91">
            <a:extLst>
              <a:ext uri="{FF2B5EF4-FFF2-40B4-BE49-F238E27FC236}">
                <a16:creationId xmlns:a16="http://schemas.microsoft.com/office/drawing/2014/main" id="{F24E94C6-9C2B-F730-F52A-1BB769B38425}"/>
              </a:ext>
            </a:extLst>
          </p:cNvPr>
          <p:cNvGrpSpPr/>
          <p:nvPr/>
        </p:nvGrpSpPr>
        <p:grpSpPr>
          <a:xfrm>
            <a:off x="13298263" y="2722468"/>
            <a:ext cx="3961039" cy="6582796"/>
            <a:chOff x="13298263" y="2722468"/>
            <a:chExt cx="3961039" cy="6582796"/>
          </a:xfrm>
        </p:grpSpPr>
        <p:grpSp>
          <p:nvGrpSpPr>
            <p:cNvPr id="93" name="Groupe 92">
              <a:extLst>
                <a:ext uri="{FF2B5EF4-FFF2-40B4-BE49-F238E27FC236}">
                  <a16:creationId xmlns:a16="http://schemas.microsoft.com/office/drawing/2014/main" id="{972F255F-312E-A453-FD30-841027AA66F6}"/>
                </a:ext>
              </a:extLst>
            </p:cNvPr>
            <p:cNvGrpSpPr/>
            <p:nvPr/>
          </p:nvGrpSpPr>
          <p:grpSpPr>
            <a:xfrm>
              <a:off x="13298263" y="3843244"/>
              <a:ext cx="3961039" cy="5462020"/>
              <a:chOff x="1028700" y="3843244"/>
              <a:chExt cx="3961039" cy="5462020"/>
            </a:xfrm>
          </p:grpSpPr>
          <p:sp>
            <p:nvSpPr>
              <p:cNvPr id="102" name="Freeform 12">
                <a:extLst>
                  <a:ext uri="{FF2B5EF4-FFF2-40B4-BE49-F238E27FC236}">
                    <a16:creationId xmlns:a16="http://schemas.microsoft.com/office/drawing/2014/main" id="{7F2EF2C4-DFD9-9340-F0C8-D1EE2365C06A}"/>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103" name="Freeform 17">
                <a:extLst>
                  <a:ext uri="{FF2B5EF4-FFF2-40B4-BE49-F238E27FC236}">
                    <a16:creationId xmlns:a16="http://schemas.microsoft.com/office/drawing/2014/main" id="{F8234917-DE32-3C56-87B5-3A395610E2B7}"/>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94" name="Groupe 93">
              <a:extLst>
                <a:ext uri="{FF2B5EF4-FFF2-40B4-BE49-F238E27FC236}">
                  <a16:creationId xmlns:a16="http://schemas.microsoft.com/office/drawing/2014/main" id="{788F6508-A4EB-BD48-D694-A07976C97D77}"/>
                </a:ext>
              </a:extLst>
            </p:cNvPr>
            <p:cNvGrpSpPr/>
            <p:nvPr/>
          </p:nvGrpSpPr>
          <p:grpSpPr>
            <a:xfrm>
              <a:off x="14026121" y="2722468"/>
              <a:ext cx="2340577" cy="2340577"/>
              <a:chOff x="1838931" y="2771980"/>
              <a:chExt cx="2340577" cy="2340577"/>
            </a:xfrm>
          </p:grpSpPr>
          <p:grpSp>
            <p:nvGrpSpPr>
              <p:cNvPr id="98" name="Group 28">
                <a:extLst>
                  <a:ext uri="{FF2B5EF4-FFF2-40B4-BE49-F238E27FC236}">
                    <a16:creationId xmlns:a16="http://schemas.microsoft.com/office/drawing/2014/main" id="{375BC7DE-FA89-2191-E73B-7204CAD68437}"/>
                  </a:ext>
                </a:extLst>
              </p:cNvPr>
              <p:cNvGrpSpPr/>
              <p:nvPr/>
            </p:nvGrpSpPr>
            <p:grpSpPr>
              <a:xfrm>
                <a:off x="1838931" y="2771980"/>
                <a:ext cx="2340577" cy="2340577"/>
                <a:chOff x="0" y="0"/>
                <a:chExt cx="812800" cy="812800"/>
              </a:xfrm>
            </p:grpSpPr>
            <p:sp>
              <p:nvSpPr>
                <p:cNvPr id="100" name="Freeform 29">
                  <a:extLst>
                    <a:ext uri="{FF2B5EF4-FFF2-40B4-BE49-F238E27FC236}">
                      <a16:creationId xmlns:a16="http://schemas.microsoft.com/office/drawing/2014/main" id="{D5BE4398-6557-6D2D-DF91-CCE1B3C991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101" name="TextBox 30">
                  <a:extLst>
                    <a:ext uri="{FF2B5EF4-FFF2-40B4-BE49-F238E27FC236}">
                      <a16:creationId xmlns:a16="http://schemas.microsoft.com/office/drawing/2014/main" id="{9C86A4CE-F996-5D3D-3F82-CB881BED0E26}"/>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99" name="Freeform 45">
                <a:extLst>
                  <a:ext uri="{FF2B5EF4-FFF2-40B4-BE49-F238E27FC236}">
                    <a16:creationId xmlns:a16="http://schemas.microsoft.com/office/drawing/2014/main" id="{FD3CB6F6-33E1-8BFC-923F-57BAFBF2D31B}"/>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grpSp>
        <p:sp>
          <p:nvSpPr>
            <p:cNvPr id="96" name="TextBox 55">
              <a:extLst>
                <a:ext uri="{FF2B5EF4-FFF2-40B4-BE49-F238E27FC236}">
                  <a16:creationId xmlns:a16="http://schemas.microsoft.com/office/drawing/2014/main" id="{AFB5B0C2-3EA6-255F-E4AB-FC1B39114BE7}"/>
                </a:ext>
              </a:extLst>
            </p:cNvPr>
            <p:cNvSpPr txBox="1"/>
            <p:nvPr/>
          </p:nvSpPr>
          <p:spPr>
            <a:xfrm>
              <a:off x="13604063" y="5534312"/>
              <a:ext cx="3177552" cy="696409"/>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Fréquence des sondages</a:t>
              </a:r>
            </a:p>
          </p:txBody>
        </p:sp>
        <p:sp>
          <p:nvSpPr>
            <p:cNvPr id="97" name="TextBox 60">
              <a:extLst>
                <a:ext uri="{FF2B5EF4-FFF2-40B4-BE49-F238E27FC236}">
                  <a16:creationId xmlns:a16="http://schemas.microsoft.com/office/drawing/2014/main" id="{0EE834A4-7F69-F331-3C21-807E59E1A140}"/>
                </a:ext>
              </a:extLst>
            </p:cNvPr>
            <p:cNvSpPr txBox="1"/>
            <p:nvPr/>
          </p:nvSpPr>
          <p:spPr>
            <a:xfrm>
              <a:off x="13604063" y="6438900"/>
              <a:ext cx="3177552" cy="305084"/>
            </a:xfrm>
            <a:prstGeom prst="rect">
              <a:avLst/>
            </a:prstGeom>
          </p:spPr>
          <p:txBody>
            <a:bodyPr lIns="0" tIns="0" rIns="0" bIns="0" rtlCol="0" anchor="t">
              <a:spAutoFit/>
            </a:bodyPr>
            <a:lstStyle/>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[Aux 2 semaines]</a:t>
              </a:r>
            </a:p>
          </p:txBody>
        </p:sp>
      </p:grpSp>
      <p:sp>
        <p:nvSpPr>
          <p:cNvPr id="104" name="Freeform 65">
            <a:extLst>
              <a:ext uri="{FF2B5EF4-FFF2-40B4-BE49-F238E27FC236}">
                <a16:creationId xmlns:a16="http://schemas.microsoft.com/office/drawing/2014/main" id="{8C667DF0-8AA0-384E-2D9D-910F538F55A1}"/>
              </a:ext>
            </a:extLst>
          </p:cNvPr>
          <p:cNvSpPr/>
          <p:nvPr/>
        </p:nvSpPr>
        <p:spPr>
          <a:xfrm>
            <a:off x="14778355" y="3457017"/>
            <a:ext cx="842645" cy="915918"/>
          </a:xfrm>
          <a:custGeom>
            <a:avLst/>
            <a:gdLst/>
            <a:ahLst/>
            <a:cxnLst/>
            <a:rect l="l" t="t" r="r" b="b"/>
            <a:pathLst>
              <a:path w="842645" h="915918">
                <a:moveTo>
                  <a:pt x="0" y="0"/>
                </a:moveTo>
                <a:lnTo>
                  <a:pt x="842645" y="0"/>
                </a:lnTo>
                <a:lnTo>
                  <a:pt x="842645" y="915919"/>
                </a:lnTo>
                <a:lnTo>
                  <a:pt x="0" y="9159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noProof="0" dirty="0"/>
          </a:p>
        </p:txBody>
      </p:sp>
      <p:sp>
        <p:nvSpPr>
          <p:cNvPr id="105" name="Freeform 4">
            <a:extLst>
              <a:ext uri="{FF2B5EF4-FFF2-40B4-BE49-F238E27FC236}">
                <a16:creationId xmlns:a16="http://schemas.microsoft.com/office/drawing/2014/main" id="{7E78BFC5-2D79-82B3-0C92-04F9800105B3}"/>
              </a:ext>
            </a:extLst>
          </p:cNvPr>
          <p:cNvSpPr/>
          <p:nvPr/>
        </p:nvSpPr>
        <p:spPr>
          <a:xfrm>
            <a:off x="17245730" y="190500"/>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12"/>
            <a:stretch>
              <a:fillRect/>
            </a:stretch>
          </a:blipFill>
        </p:spPr>
        <p:txBody>
          <a:bodyPr/>
          <a:lstStyle/>
          <a:p>
            <a:endParaRPr lang="fr-CA" noProof="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33FF6-F6DF-77D8-66BB-FF900BC304C3}"/>
            </a:ext>
          </a:extLst>
        </p:cNvPr>
        <p:cNvGrpSpPr/>
        <p:nvPr/>
      </p:nvGrpSpPr>
      <p:grpSpPr>
        <a:xfrm>
          <a:off x="0" y="0"/>
          <a:ext cx="0" cy="0"/>
          <a:chOff x="0" y="0"/>
          <a:chExt cx="0" cy="0"/>
        </a:xfrm>
      </p:grpSpPr>
      <p:sp>
        <p:nvSpPr>
          <p:cNvPr id="11" name="TextBox 11">
            <a:extLst>
              <a:ext uri="{FF2B5EF4-FFF2-40B4-BE49-F238E27FC236}">
                <a16:creationId xmlns:a16="http://schemas.microsoft.com/office/drawing/2014/main" id="{7960E785-FC27-8F93-EB5E-33C9A57050E2}"/>
              </a:ext>
            </a:extLst>
          </p:cNvPr>
          <p:cNvSpPr txBox="1"/>
          <p:nvPr/>
        </p:nvSpPr>
        <p:spPr>
          <a:xfrm>
            <a:off x="1202678" y="876300"/>
            <a:ext cx="9567872" cy="939231"/>
          </a:xfrm>
          <a:prstGeom prst="rect">
            <a:avLst/>
          </a:prstGeom>
        </p:spPr>
        <p:txBody>
          <a:bodyPr lIns="0" tIns="0" rIns="0" bIns="0" rtlCol="0" anchor="t">
            <a:spAutoFit/>
          </a:bodyPr>
          <a:lstStyle/>
          <a:p>
            <a:pPr algn="l">
              <a:lnSpc>
                <a:spcPts val="7745"/>
              </a:lnSpc>
            </a:pPr>
            <a:r>
              <a:rPr lang="fr-CA" sz="5532" b="1" noProof="0" dirty="0">
                <a:solidFill>
                  <a:srgbClr val="022351"/>
                </a:solidFill>
                <a:latin typeface="Poppins Bold"/>
                <a:ea typeface="Poppins Bold"/>
                <a:cs typeface="Poppins Bold"/>
                <a:sym typeface="Poppins Bold"/>
              </a:rPr>
              <a:t>Informations importantes</a:t>
            </a:r>
          </a:p>
        </p:txBody>
      </p:sp>
      <p:sp>
        <p:nvSpPr>
          <p:cNvPr id="64" name="TextBox 64">
            <a:extLst>
              <a:ext uri="{FF2B5EF4-FFF2-40B4-BE49-F238E27FC236}">
                <a16:creationId xmlns:a16="http://schemas.microsoft.com/office/drawing/2014/main" id="{1BA8F156-54E4-8D79-5190-A4601624264C}"/>
              </a:ext>
            </a:extLst>
          </p:cNvPr>
          <p:cNvSpPr txBox="1"/>
          <p:nvPr/>
        </p:nvSpPr>
        <p:spPr>
          <a:xfrm>
            <a:off x="1214610" y="1884158"/>
            <a:ext cx="5567189" cy="375552"/>
          </a:xfrm>
          <a:prstGeom prst="rect">
            <a:avLst/>
          </a:prstGeom>
        </p:spPr>
        <p:txBody>
          <a:bodyPr wrap="square" lIns="0" tIns="0" rIns="0" bIns="0" rtlCol="0" anchor="t">
            <a:spAutoFit/>
          </a:bodyPr>
          <a:lstStyle/>
          <a:p>
            <a:pPr algn="l">
              <a:lnSpc>
                <a:spcPts val="2880"/>
              </a:lnSpc>
            </a:pPr>
            <a:r>
              <a:rPr lang="fr-CA" sz="2691" noProof="0" dirty="0">
                <a:solidFill>
                  <a:srgbClr val="022351"/>
                </a:solidFill>
                <a:latin typeface="Poppins"/>
                <a:ea typeface="Poppins"/>
                <a:cs typeface="Poppins"/>
                <a:sym typeface="Poppins"/>
              </a:rPr>
              <a:t>Un diagnostic ponctuel</a:t>
            </a:r>
          </a:p>
        </p:txBody>
      </p:sp>
      <p:grpSp>
        <p:nvGrpSpPr>
          <p:cNvPr id="2" name="Groupe 1">
            <a:extLst>
              <a:ext uri="{FF2B5EF4-FFF2-40B4-BE49-F238E27FC236}">
                <a16:creationId xmlns:a16="http://schemas.microsoft.com/office/drawing/2014/main" id="{17A9F06B-8777-7F45-BC40-033E4343C846}"/>
              </a:ext>
            </a:extLst>
          </p:cNvPr>
          <p:cNvGrpSpPr/>
          <p:nvPr/>
        </p:nvGrpSpPr>
        <p:grpSpPr>
          <a:xfrm>
            <a:off x="1028700" y="2722468"/>
            <a:ext cx="3961039" cy="6582796"/>
            <a:chOff x="1028700" y="2722468"/>
            <a:chExt cx="3961039" cy="6582796"/>
          </a:xfrm>
        </p:grpSpPr>
        <p:grpSp>
          <p:nvGrpSpPr>
            <p:cNvPr id="3" name="Groupe 2">
              <a:extLst>
                <a:ext uri="{FF2B5EF4-FFF2-40B4-BE49-F238E27FC236}">
                  <a16:creationId xmlns:a16="http://schemas.microsoft.com/office/drawing/2014/main" id="{53007B73-6623-FC65-9D16-E738690306CC}"/>
                </a:ext>
              </a:extLst>
            </p:cNvPr>
            <p:cNvGrpSpPr/>
            <p:nvPr/>
          </p:nvGrpSpPr>
          <p:grpSpPr>
            <a:xfrm>
              <a:off x="1028700" y="3843244"/>
              <a:ext cx="3961039" cy="5462020"/>
              <a:chOff x="1028700" y="3843244"/>
              <a:chExt cx="3961039" cy="5462020"/>
            </a:xfrm>
          </p:grpSpPr>
          <p:sp>
            <p:nvSpPr>
              <p:cNvPr id="66" name="Freeform 12">
                <a:extLst>
                  <a:ext uri="{FF2B5EF4-FFF2-40B4-BE49-F238E27FC236}">
                    <a16:creationId xmlns:a16="http://schemas.microsoft.com/office/drawing/2014/main" id="{6CD3572D-DC83-1E0A-92A5-11319F95CD61}"/>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67" name="Freeform 17">
                <a:extLst>
                  <a:ext uri="{FF2B5EF4-FFF2-40B4-BE49-F238E27FC236}">
                    <a16:creationId xmlns:a16="http://schemas.microsoft.com/office/drawing/2014/main" id="{7DB58431-B3B4-91C9-3950-185F0FFAE4D1}"/>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4" name="Groupe 3">
              <a:extLst>
                <a:ext uri="{FF2B5EF4-FFF2-40B4-BE49-F238E27FC236}">
                  <a16:creationId xmlns:a16="http://schemas.microsoft.com/office/drawing/2014/main" id="{88D07599-E2A7-F5E4-23BE-252DA3F98D33}"/>
                </a:ext>
              </a:extLst>
            </p:cNvPr>
            <p:cNvGrpSpPr/>
            <p:nvPr/>
          </p:nvGrpSpPr>
          <p:grpSpPr>
            <a:xfrm>
              <a:off x="1838931" y="2722468"/>
              <a:ext cx="2340577" cy="2340577"/>
              <a:chOff x="1838931" y="2771980"/>
              <a:chExt cx="2340577" cy="2340577"/>
            </a:xfrm>
          </p:grpSpPr>
          <p:grpSp>
            <p:nvGrpSpPr>
              <p:cNvPr id="7" name="Group 28">
                <a:extLst>
                  <a:ext uri="{FF2B5EF4-FFF2-40B4-BE49-F238E27FC236}">
                    <a16:creationId xmlns:a16="http://schemas.microsoft.com/office/drawing/2014/main" id="{16E017E7-6BF4-23AB-19B7-4D930D89B966}"/>
                  </a:ext>
                </a:extLst>
              </p:cNvPr>
              <p:cNvGrpSpPr/>
              <p:nvPr/>
            </p:nvGrpSpPr>
            <p:grpSpPr>
              <a:xfrm>
                <a:off x="1838931" y="2771980"/>
                <a:ext cx="2340577" cy="2340577"/>
                <a:chOff x="0" y="0"/>
                <a:chExt cx="812800" cy="812800"/>
              </a:xfrm>
            </p:grpSpPr>
            <p:sp>
              <p:nvSpPr>
                <p:cNvPr id="10" name="Freeform 29">
                  <a:extLst>
                    <a:ext uri="{FF2B5EF4-FFF2-40B4-BE49-F238E27FC236}">
                      <a16:creationId xmlns:a16="http://schemas.microsoft.com/office/drawing/2014/main" id="{8EE413CE-F77D-F7EA-3BEE-E1007843F3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65" name="TextBox 30">
                  <a:extLst>
                    <a:ext uri="{FF2B5EF4-FFF2-40B4-BE49-F238E27FC236}">
                      <a16:creationId xmlns:a16="http://schemas.microsoft.com/office/drawing/2014/main" id="{02A21D34-DF3C-DC14-0455-FA2A28F458B3}"/>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8" name="Freeform 45">
                <a:extLst>
                  <a:ext uri="{FF2B5EF4-FFF2-40B4-BE49-F238E27FC236}">
                    <a16:creationId xmlns:a16="http://schemas.microsoft.com/office/drawing/2014/main" id="{091CFED4-D79E-F103-DC2C-1B339C5F4BB3}"/>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sp>
            <p:nvSpPr>
              <p:cNvPr id="9" name="Freeform 56">
                <a:extLst>
                  <a:ext uri="{FF2B5EF4-FFF2-40B4-BE49-F238E27FC236}">
                    <a16:creationId xmlns:a16="http://schemas.microsoft.com/office/drawing/2014/main" id="{F011FF97-9714-9764-CBC0-27D2E5F10400}"/>
                  </a:ext>
                </a:extLst>
              </p:cNvPr>
              <p:cNvSpPr/>
              <p:nvPr/>
            </p:nvSpPr>
            <p:spPr>
              <a:xfrm>
                <a:off x="2474257" y="3628895"/>
                <a:ext cx="1075956" cy="626745"/>
              </a:xfrm>
              <a:custGeom>
                <a:avLst/>
                <a:gdLst/>
                <a:ahLst/>
                <a:cxnLst/>
                <a:rect l="l" t="t" r="r" b="b"/>
                <a:pathLst>
                  <a:path w="1075956" h="626745">
                    <a:moveTo>
                      <a:pt x="0" y="0"/>
                    </a:moveTo>
                    <a:lnTo>
                      <a:pt x="1075956" y="0"/>
                    </a:lnTo>
                    <a:lnTo>
                      <a:pt x="1075956" y="626745"/>
                    </a:lnTo>
                    <a:lnTo>
                      <a:pt x="0" y="626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noProof="0" dirty="0"/>
              </a:p>
            </p:txBody>
          </p:sp>
        </p:grpSp>
        <p:sp>
          <p:nvSpPr>
            <p:cNvPr id="5" name="TextBox 52">
              <a:extLst>
                <a:ext uri="{FF2B5EF4-FFF2-40B4-BE49-F238E27FC236}">
                  <a16:creationId xmlns:a16="http://schemas.microsoft.com/office/drawing/2014/main" id="{A6109492-EE92-6814-8BC3-F3EC54076DF9}"/>
                </a:ext>
              </a:extLst>
            </p:cNvPr>
            <p:cNvSpPr txBox="1"/>
            <p:nvPr/>
          </p:nvSpPr>
          <p:spPr>
            <a:xfrm>
              <a:off x="1420443" y="5534312"/>
              <a:ext cx="3177552" cy="721004"/>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Lancement du</a:t>
              </a:r>
            </a:p>
            <a:p>
              <a:pPr algn="ctr">
                <a:lnSpc>
                  <a:spcPts val="2746"/>
                </a:lnSpc>
              </a:pPr>
              <a:r>
                <a:rPr lang="fr-CA" sz="2520" b="1" spc="50" noProof="0" dirty="0">
                  <a:solidFill>
                    <a:srgbClr val="023535"/>
                  </a:solidFill>
                  <a:latin typeface="Poppins Bold"/>
                  <a:ea typeface="Poppins Bold"/>
                  <a:cs typeface="Poppins Bold"/>
                  <a:sym typeface="Poppins Bold"/>
                </a:rPr>
                <a:t>sondage</a:t>
              </a:r>
            </a:p>
          </p:txBody>
        </p:sp>
        <p:sp>
          <p:nvSpPr>
            <p:cNvPr id="6" name="TextBox 57">
              <a:extLst>
                <a:ext uri="{FF2B5EF4-FFF2-40B4-BE49-F238E27FC236}">
                  <a16:creationId xmlns:a16="http://schemas.microsoft.com/office/drawing/2014/main" id="{2037BFAC-A2A2-1EAF-CED8-9AFF2D8E562C}"/>
                </a:ext>
              </a:extLst>
            </p:cNvPr>
            <p:cNvSpPr txBox="1"/>
            <p:nvPr/>
          </p:nvSpPr>
          <p:spPr>
            <a:xfrm>
              <a:off x="1214611" y="6438900"/>
              <a:ext cx="3177552" cy="640080"/>
            </a:xfrm>
            <a:prstGeom prst="rect">
              <a:avLst/>
            </a:prstGeom>
          </p:spPr>
          <p:txBody>
            <a:bodyPr lIns="0" tIns="0" rIns="0" bIns="0" rtlCol="0" anchor="t">
              <a:spAutoFit/>
            </a:bodyPr>
            <a:lstStyle/>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[Date]</a:t>
              </a:r>
            </a:p>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[Heure]</a:t>
              </a:r>
            </a:p>
          </p:txBody>
        </p:sp>
      </p:grpSp>
      <p:grpSp>
        <p:nvGrpSpPr>
          <p:cNvPr id="68" name="Groupe 67">
            <a:extLst>
              <a:ext uri="{FF2B5EF4-FFF2-40B4-BE49-F238E27FC236}">
                <a16:creationId xmlns:a16="http://schemas.microsoft.com/office/drawing/2014/main" id="{282A9101-6522-9BF9-138E-F72AFA371D4C}"/>
              </a:ext>
            </a:extLst>
          </p:cNvPr>
          <p:cNvGrpSpPr/>
          <p:nvPr/>
        </p:nvGrpSpPr>
        <p:grpSpPr>
          <a:xfrm>
            <a:off x="5118554" y="2722468"/>
            <a:ext cx="3961039" cy="6582796"/>
            <a:chOff x="5110202" y="2722468"/>
            <a:chExt cx="3961039" cy="6582796"/>
          </a:xfrm>
        </p:grpSpPr>
        <p:grpSp>
          <p:nvGrpSpPr>
            <p:cNvPr id="69" name="Groupe 68">
              <a:extLst>
                <a:ext uri="{FF2B5EF4-FFF2-40B4-BE49-F238E27FC236}">
                  <a16:creationId xmlns:a16="http://schemas.microsoft.com/office/drawing/2014/main" id="{690A2076-4D86-BEEF-8595-6998C1713B5F}"/>
                </a:ext>
              </a:extLst>
            </p:cNvPr>
            <p:cNvGrpSpPr/>
            <p:nvPr/>
          </p:nvGrpSpPr>
          <p:grpSpPr>
            <a:xfrm>
              <a:off x="5110202" y="3843244"/>
              <a:ext cx="3961039" cy="5462020"/>
              <a:chOff x="1028700" y="3843244"/>
              <a:chExt cx="3961039" cy="5462020"/>
            </a:xfrm>
          </p:grpSpPr>
          <p:sp>
            <p:nvSpPr>
              <p:cNvPr id="78" name="Freeform 12">
                <a:extLst>
                  <a:ext uri="{FF2B5EF4-FFF2-40B4-BE49-F238E27FC236}">
                    <a16:creationId xmlns:a16="http://schemas.microsoft.com/office/drawing/2014/main" id="{6593AAAD-7E26-DB0A-5A17-5E30CFEE2538}"/>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79" name="Freeform 17">
                <a:extLst>
                  <a:ext uri="{FF2B5EF4-FFF2-40B4-BE49-F238E27FC236}">
                    <a16:creationId xmlns:a16="http://schemas.microsoft.com/office/drawing/2014/main" id="{FF3D852B-6D0E-B090-98DD-B2E9156D7071}"/>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70" name="Groupe 69">
              <a:extLst>
                <a:ext uri="{FF2B5EF4-FFF2-40B4-BE49-F238E27FC236}">
                  <a16:creationId xmlns:a16="http://schemas.microsoft.com/office/drawing/2014/main" id="{5A1CAA20-28F1-9E75-723E-96D359D9CBDA}"/>
                </a:ext>
              </a:extLst>
            </p:cNvPr>
            <p:cNvGrpSpPr/>
            <p:nvPr/>
          </p:nvGrpSpPr>
          <p:grpSpPr>
            <a:xfrm>
              <a:off x="5838060" y="2722468"/>
              <a:ext cx="2340577" cy="2340577"/>
              <a:chOff x="1838931" y="2771980"/>
              <a:chExt cx="2340577" cy="2340577"/>
            </a:xfrm>
          </p:grpSpPr>
          <p:grpSp>
            <p:nvGrpSpPr>
              <p:cNvPr id="74" name="Group 28">
                <a:extLst>
                  <a:ext uri="{FF2B5EF4-FFF2-40B4-BE49-F238E27FC236}">
                    <a16:creationId xmlns:a16="http://schemas.microsoft.com/office/drawing/2014/main" id="{932D80DC-CACC-8C20-0377-90C8FA3524B7}"/>
                  </a:ext>
                </a:extLst>
              </p:cNvPr>
              <p:cNvGrpSpPr/>
              <p:nvPr/>
            </p:nvGrpSpPr>
            <p:grpSpPr>
              <a:xfrm>
                <a:off x="1838931" y="2771980"/>
                <a:ext cx="2340577" cy="2340577"/>
                <a:chOff x="0" y="0"/>
                <a:chExt cx="812800" cy="812800"/>
              </a:xfrm>
            </p:grpSpPr>
            <p:sp>
              <p:nvSpPr>
                <p:cNvPr id="76" name="Freeform 29">
                  <a:extLst>
                    <a:ext uri="{FF2B5EF4-FFF2-40B4-BE49-F238E27FC236}">
                      <a16:creationId xmlns:a16="http://schemas.microsoft.com/office/drawing/2014/main" id="{06AC59A6-AD0C-C232-2106-685A77DC73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77" name="TextBox 30">
                  <a:extLst>
                    <a:ext uri="{FF2B5EF4-FFF2-40B4-BE49-F238E27FC236}">
                      <a16:creationId xmlns:a16="http://schemas.microsoft.com/office/drawing/2014/main" id="{47B2BB4C-A347-ACB5-26EC-1F9BD1F225F0}"/>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75" name="Freeform 45">
                <a:extLst>
                  <a:ext uri="{FF2B5EF4-FFF2-40B4-BE49-F238E27FC236}">
                    <a16:creationId xmlns:a16="http://schemas.microsoft.com/office/drawing/2014/main" id="{75811432-9CCB-EDA3-0271-D31FBC065813}"/>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grpSp>
        <p:sp>
          <p:nvSpPr>
            <p:cNvPr id="71" name="Freeform 61">
              <a:extLst>
                <a:ext uri="{FF2B5EF4-FFF2-40B4-BE49-F238E27FC236}">
                  <a16:creationId xmlns:a16="http://schemas.microsoft.com/office/drawing/2014/main" id="{BE97B8AF-476A-7198-237C-9E0A1E7DE9EC}"/>
                </a:ext>
              </a:extLst>
            </p:cNvPr>
            <p:cNvSpPr/>
            <p:nvPr/>
          </p:nvSpPr>
          <p:spPr>
            <a:xfrm>
              <a:off x="6402577" y="3457017"/>
              <a:ext cx="1208238" cy="806499"/>
            </a:xfrm>
            <a:custGeom>
              <a:avLst/>
              <a:gdLst/>
              <a:ahLst/>
              <a:cxnLst/>
              <a:rect l="l" t="t" r="r" b="b"/>
              <a:pathLst>
                <a:path w="1208238" h="806499">
                  <a:moveTo>
                    <a:pt x="0" y="0"/>
                  </a:moveTo>
                  <a:lnTo>
                    <a:pt x="1208238" y="0"/>
                  </a:lnTo>
                  <a:lnTo>
                    <a:pt x="1208238" y="806499"/>
                  </a:lnTo>
                  <a:lnTo>
                    <a:pt x="0" y="8064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noProof="0" dirty="0"/>
            </a:p>
          </p:txBody>
        </p:sp>
        <p:sp>
          <p:nvSpPr>
            <p:cNvPr id="72" name="TextBox 53">
              <a:extLst>
                <a:ext uri="{FF2B5EF4-FFF2-40B4-BE49-F238E27FC236}">
                  <a16:creationId xmlns:a16="http://schemas.microsoft.com/office/drawing/2014/main" id="{4DCB537A-88E8-BFC7-C54B-9F43E1F0E024}"/>
                </a:ext>
              </a:extLst>
            </p:cNvPr>
            <p:cNvSpPr txBox="1"/>
            <p:nvPr/>
          </p:nvSpPr>
          <p:spPr>
            <a:xfrm>
              <a:off x="5417920" y="5534312"/>
              <a:ext cx="3177552" cy="378104"/>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Méthode d’envoi</a:t>
              </a:r>
            </a:p>
          </p:txBody>
        </p:sp>
        <p:sp>
          <p:nvSpPr>
            <p:cNvPr id="73" name="TextBox 58">
              <a:extLst>
                <a:ext uri="{FF2B5EF4-FFF2-40B4-BE49-F238E27FC236}">
                  <a16:creationId xmlns:a16="http://schemas.microsoft.com/office/drawing/2014/main" id="{4B908272-B5A6-9FBF-CF3C-B9BC4FEC3C0F}"/>
                </a:ext>
              </a:extLst>
            </p:cNvPr>
            <p:cNvSpPr txBox="1"/>
            <p:nvPr/>
          </p:nvSpPr>
          <p:spPr>
            <a:xfrm>
              <a:off x="5295539" y="6438900"/>
              <a:ext cx="3177552" cy="954405"/>
            </a:xfrm>
            <a:prstGeom prst="rect">
              <a:avLst/>
            </a:prstGeom>
          </p:spPr>
          <p:txBody>
            <a:bodyPr lIns="0" tIns="0" rIns="0" bIns="0" rtlCol="0" anchor="t">
              <a:spAutoFit/>
            </a:bodyPr>
            <a:lstStyle/>
            <a:p>
              <a:pPr marL="0" lvl="0" indent="0" algn="ctr">
                <a:lnSpc>
                  <a:spcPts val="2520"/>
                </a:lnSpc>
                <a:spcBef>
                  <a:spcPct val="0"/>
                </a:spcBef>
              </a:pPr>
              <a:r>
                <a:rPr lang="fr-CA" sz="1800" spc="9" noProof="0" dirty="0">
                  <a:solidFill>
                    <a:srgbClr val="023535"/>
                  </a:solidFill>
                  <a:latin typeface="Poppins"/>
                  <a:ea typeface="Poppins"/>
                  <a:cs typeface="Poppins"/>
                  <a:sym typeface="Poppins"/>
                </a:rPr>
                <a:t>P</a:t>
              </a:r>
              <a:r>
                <a:rPr lang="fr-CA" sz="1800" u="none" strike="noStrike" spc="9" noProof="0" dirty="0">
                  <a:solidFill>
                    <a:srgbClr val="023535"/>
                  </a:solidFill>
                  <a:latin typeface="Poppins"/>
                  <a:ea typeface="Poppins"/>
                  <a:cs typeface="Poppins"/>
                  <a:sym typeface="Poppins"/>
                </a:rPr>
                <a:t>ar courriel</a:t>
              </a:r>
            </a:p>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Code QR</a:t>
              </a:r>
            </a:p>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Lien unique</a:t>
              </a:r>
            </a:p>
          </p:txBody>
        </p:sp>
      </p:grpSp>
      <p:grpSp>
        <p:nvGrpSpPr>
          <p:cNvPr id="80" name="Groupe 79">
            <a:extLst>
              <a:ext uri="{FF2B5EF4-FFF2-40B4-BE49-F238E27FC236}">
                <a16:creationId xmlns:a16="http://schemas.microsoft.com/office/drawing/2014/main" id="{A6DEFD64-3D81-0DF3-FF3E-2E0D521E8719}"/>
              </a:ext>
            </a:extLst>
          </p:cNvPr>
          <p:cNvGrpSpPr/>
          <p:nvPr/>
        </p:nvGrpSpPr>
        <p:grpSpPr>
          <a:xfrm>
            <a:off x="9208408" y="2722468"/>
            <a:ext cx="3961039" cy="6582796"/>
            <a:chOff x="9235985" y="2722468"/>
            <a:chExt cx="3961039" cy="6582796"/>
          </a:xfrm>
        </p:grpSpPr>
        <p:grpSp>
          <p:nvGrpSpPr>
            <p:cNvPr id="81" name="Groupe 80">
              <a:extLst>
                <a:ext uri="{FF2B5EF4-FFF2-40B4-BE49-F238E27FC236}">
                  <a16:creationId xmlns:a16="http://schemas.microsoft.com/office/drawing/2014/main" id="{37723DD1-34A9-6002-B3DB-BF8C70A4EA6B}"/>
                </a:ext>
              </a:extLst>
            </p:cNvPr>
            <p:cNvGrpSpPr/>
            <p:nvPr/>
          </p:nvGrpSpPr>
          <p:grpSpPr>
            <a:xfrm>
              <a:off x="9235985" y="3843244"/>
              <a:ext cx="3961039" cy="5462020"/>
              <a:chOff x="1028700" y="3843244"/>
              <a:chExt cx="3961039" cy="5462020"/>
            </a:xfrm>
          </p:grpSpPr>
          <p:sp>
            <p:nvSpPr>
              <p:cNvPr id="90" name="Freeform 12">
                <a:extLst>
                  <a:ext uri="{FF2B5EF4-FFF2-40B4-BE49-F238E27FC236}">
                    <a16:creationId xmlns:a16="http://schemas.microsoft.com/office/drawing/2014/main" id="{2EEE59A4-A6B3-5BFE-1BDA-308CFB6B97B1}"/>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91" name="Freeform 17">
                <a:extLst>
                  <a:ext uri="{FF2B5EF4-FFF2-40B4-BE49-F238E27FC236}">
                    <a16:creationId xmlns:a16="http://schemas.microsoft.com/office/drawing/2014/main" id="{46D61B72-4BD5-7947-920D-B38C2F3E631B}"/>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82" name="Groupe 81">
              <a:extLst>
                <a:ext uri="{FF2B5EF4-FFF2-40B4-BE49-F238E27FC236}">
                  <a16:creationId xmlns:a16="http://schemas.microsoft.com/office/drawing/2014/main" id="{950D83F4-8DCA-C51F-4467-C0C8894A3D45}"/>
                </a:ext>
              </a:extLst>
            </p:cNvPr>
            <p:cNvGrpSpPr/>
            <p:nvPr/>
          </p:nvGrpSpPr>
          <p:grpSpPr>
            <a:xfrm>
              <a:off x="9963843" y="2722468"/>
              <a:ext cx="2340577" cy="2340577"/>
              <a:chOff x="1838931" y="2771980"/>
              <a:chExt cx="2340577" cy="2340577"/>
            </a:xfrm>
          </p:grpSpPr>
          <p:grpSp>
            <p:nvGrpSpPr>
              <p:cNvPr id="86" name="Group 28">
                <a:extLst>
                  <a:ext uri="{FF2B5EF4-FFF2-40B4-BE49-F238E27FC236}">
                    <a16:creationId xmlns:a16="http://schemas.microsoft.com/office/drawing/2014/main" id="{2702C20E-8883-7B1C-5107-BC508BF3D3B3}"/>
                  </a:ext>
                </a:extLst>
              </p:cNvPr>
              <p:cNvGrpSpPr/>
              <p:nvPr/>
            </p:nvGrpSpPr>
            <p:grpSpPr>
              <a:xfrm>
                <a:off x="1838931" y="2771980"/>
                <a:ext cx="2340577" cy="2340577"/>
                <a:chOff x="0" y="0"/>
                <a:chExt cx="812800" cy="812800"/>
              </a:xfrm>
            </p:grpSpPr>
            <p:sp>
              <p:nvSpPr>
                <p:cNvPr id="88" name="Freeform 29">
                  <a:extLst>
                    <a:ext uri="{FF2B5EF4-FFF2-40B4-BE49-F238E27FC236}">
                      <a16:creationId xmlns:a16="http://schemas.microsoft.com/office/drawing/2014/main" id="{136E3FEC-6E80-BF87-54B9-8112F929276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89" name="TextBox 30">
                  <a:extLst>
                    <a:ext uri="{FF2B5EF4-FFF2-40B4-BE49-F238E27FC236}">
                      <a16:creationId xmlns:a16="http://schemas.microsoft.com/office/drawing/2014/main" id="{BDDAE485-50D2-797A-AB01-AEC04FBD3DBF}"/>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87" name="Freeform 45">
                <a:extLst>
                  <a:ext uri="{FF2B5EF4-FFF2-40B4-BE49-F238E27FC236}">
                    <a16:creationId xmlns:a16="http://schemas.microsoft.com/office/drawing/2014/main" id="{8FF895E4-DC74-06CA-077B-3FBCD99C7591}"/>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grpSp>
        <p:sp>
          <p:nvSpPr>
            <p:cNvPr id="83" name="Freeform 62">
              <a:extLst>
                <a:ext uri="{FF2B5EF4-FFF2-40B4-BE49-F238E27FC236}">
                  <a16:creationId xmlns:a16="http://schemas.microsoft.com/office/drawing/2014/main" id="{052C72DB-F83E-909B-5BEC-8505D9A82E61}"/>
                </a:ext>
              </a:extLst>
            </p:cNvPr>
            <p:cNvSpPr/>
            <p:nvPr/>
          </p:nvSpPr>
          <p:spPr>
            <a:xfrm>
              <a:off x="10417763" y="3479728"/>
              <a:ext cx="1166400" cy="761076"/>
            </a:xfrm>
            <a:custGeom>
              <a:avLst/>
              <a:gdLst/>
              <a:ahLst/>
              <a:cxnLst/>
              <a:rect l="l" t="t" r="r" b="b"/>
              <a:pathLst>
                <a:path w="1166400" h="761076">
                  <a:moveTo>
                    <a:pt x="0" y="0"/>
                  </a:moveTo>
                  <a:lnTo>
                    <a:pt x="1166400" y="0"/>
                  </a:lnTo>
                  <a:lnTo>
                    <a:pt x="1166400" y="761077"/>
                  </a:lnTo>
                  <a:lnTo>
                    <a:pt x="0" y="7610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noProof="0" dirty="0"/>
            </a:p>
          </p:txBody>
        </p:sp>
        <p:sp>
          <p:nvSpPr>
            <p:cNvPr id="84" name="TextBox 54">
              <a:extLst>
                <a:ext uri="{FF2B5EF4-FFF2-40B4-BE49-F238E27FC236}">
                  <a16:creationId xmlns:a16="http://schemas.microsoft.com/office/drawing/2014/main" id="{106716D3-8B2C-FF1B-AA8C-98F4A8D9EE1F}"/>
                </a:ext>
              </a:extLst>
            </p:cNvPr>
            <p:cNvSpPr txBox="1"/>
            <p:nvPr/>
          </p:nvSpPr>
          <p:spPr>
            <a:xfrm>
              <a:off x="9545355" y="5534312"/>
              <a:ext cx="3177552" cy="378104"/>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Durée estimée</a:t>
              </a:r>
            </a:p>
          </p:txBody>
        </p:sp>
        <p:sp>
          <p:nvSpPr>
            <p:cNvPr id="85" name="TextBox 59">
              <a:extLst>
                <a:ext uri="{FF2B5EF4-FFF2-40B4-BE49-F238E27FC236}">
                  <a16:creationId xmlns:a16="http://schemas.microsoft.com/office/drawing/2014/main" id="{AC97CFFB-088A-08C5-E3B2-BC945DED7985}"/>
                </a:ext>
              </a:extLst>
            </p:cNvPr>
            <p:cNvSpPr txBox="1"/>
            <p:nvPr/>
          </p:nvSpPr>
          <p:spPr>
            <a:xfrm>
              <a:off x="9545355" y="6438900"/>
              <a:ext cx="3177552" cy="325755"/>
            </a:xfrm>
            <a:prstGeom prst="rect">
              <a:avLst/>
            </a:prstGeom>
          </p:spPr>
          <p:txBody>
            <a:bodyPr lIns="0" tIns="0" rIns="0" bIns="0" rtlCol="0" anchor="t">
              <a:spAutoFit/>
            </a:bodyPr>
            <a:lstStyle/>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[20 minutes]</a:t>
              </a:r>
            </a:p>
          </p:txBody>
        </p:sp>
      </p:grpSp>
      <p:grpSp>
        <p:nvGrpSpPr>
          <p:cNvPr id="92" name="Groupe 91">
            <a:extLst>
              <a:ext uri="{FF2B5EF4-FFF2-40B4-BE49-F238E27FC236}">
                <a16:creationId xmlns:a16="http://schemas.microsoft.com/office/drawing/2014/main" id="{9C5364BB-A5AF-3CCA-5E8B-84EC62CDA7B5}"/>
              </a:ext>
            </a:extLst>
          </p:cNvPr>
          <p:cNvGrpSpPr/>
          <p:nvPr/>
        </p:nvGrpSpPr>
        <p:grpSpPr>
          <a:xfrm>
            <a:off x="13298263" y="2722468"/>
            <a:ext cx="3961039" cy="6582796"/>
            <a:chOff x="13298263" y="2722468"/>
            <a:chExt cx="3961039" cy="6582796"/>
          </a:xfrm>
        </p:grpSpPr>
        <p:grpSp>
          <p:nvGrpSpPr>
            <p:cNvPr id="93" name="Groupe 92">
              <a:extLst>
                <a:ext uri="{FF2B5EF4-FFF2-40B4-BE49-F238E27FC236}">
                  <a16:creationId xmlns:a16="http://schemas.microsoft.com/office/drawing/2014/main" id="{B99CC964-7E2E-A509-A4D5-2452713924CB}"/>
                </a:ext>
              </a:extLst>
            </p:cNvPr>
            <p:cNvGrpSpPr/>
            <p:nvPr/>
          </p:nvGrpSpPr>
          <p:grpSpPr>
            <a:xfrm>
              <a:off x="13298263" y="3843244"/>
              <a:ext cx="3961039" cy="5462020"/>
              <a:chOff x="1028700" y="3843244"/>
              <a:chExt cx="3961039" cy="5462020"/>
            </a:xfrm>
          </p:grpSpPr>
          <p:sp>
            <p:nvSpPr>
              <p:cNvPr id="102" name="Freeform 12">
                <a:extLst>
                  <a:ext uri="{FF2B5EF4-FFF2-40B4-BE49-F238E27FC236}">
                    <a16:creationId xmlns:a16="http://schemas.microsoft.com/office/drawing/2014/main" id="{28A4D05A-F400-D0EB-A476-7FB3737D96B6}"/>
                  </a:ext>
                </a:extLst>
              </p:cNvPr>
              <p:cNvSpPr/>
              <p:nvPr/>
            </p:nvSpPr>
            <p:spPr>
              <a:xfrm flipH="1">
                <a:off x="1028700" y="7176206"/>
                <a:ext cx="3961039" cy="2129058"/>
              </a:xfrm>
              <a:custGeom>
                <a:avLst/>
                <a:gdLst/>
                <a:ahLst/>
                <a:cxnLst/>
                <a:rect l="l" t="t" r="r" b="b"/>
                <a:pathLst>
                  <a:path w="3961039" h="2129058">
                    <a:moveTo>
                      <a:pt x="3961039" y="0"/>
                    </a:moveTo>
                    <a:lnTo>
                      <a:pt x="0" y="0"/>
                    </a:lnTo>
                    <a:lnTo>
                      <a:pt x="0" y="2129059"/>
                    </a:lnTo>
                    <a:lnTo>
                      <a:pt x="3961039" y="2129059"/>
                    </a:lnTo>
                    <a:lnTo>
                      <a:pt x="3961039" y="0"/>
                    </a:lnTo>
                    <a:close/>
                  </a:path>
                </a:pathLst>
              </a:custGeom>
              <a:blipFill>
                <a:blip r:embed="rId2">
                  <a:alphaModFix amt="44999"/>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103" name="Freeform 17">
                <a:extLst>
                  <a:ext uri="{FF2B5EF4-FFF2-40B4-BE49-F238E27FC236}">
                    <a16:creationId xmlns:a16="http://schemas.microsoft.com/office/drawing/2014/main" id="{E4939534-5366-961B-F2C0-5CA1FFCE16F9}"/>
                  </a:ext>
                </a:extLst>
              </p:cNvPr>
              <p:cNvSpPr/>
              <p:nvPr/>
            </p:nvSpPr>
            <p:spPr>
              <a:xfrm>
                <a:off x="1028700" y="3843244"/>
                <a:ext cx="3796295" cy="4715553"/>
              </a:xfrm>
              <a:custGeom>
                <a:avLst/>
                <a:gdLst/>
                <a:ahLst/>
                <a:cxnLst/>
                <a:rect l="l" t="t" r="r" b="b"/>
                <a:pathLst>
                  <a:path w="999847" h="1241956">
                    <a:moveTo>
                      <a:pt x="42826" y="0"/>
                    </a:moveTo>
                    <a:lnTo>
                      <a:pt x="957021" y="0"/>
                    </a:lnTo>
                    <a:cubicBezTo>
                      <a:pt x="968379" y="0"/>
                      <a:pt x="979272" y="4512"/>
                      <a:pt x="987304" y="12543"/>
                    </a:cubicBezTo>
                    <a:cubicBezTo>
                      <a:pt x="995335" y="20575"/>
                      <a:pt x="999847" y="31468"/>
                      <a:pt x="999847" y="42826"/>
                    </a:cubicBezTo>
                    <a:lnTo>
                      <a:pt x="999847" y="1199130"/>
                    </a:lnTo>
                    <a:cubicBezTo>
                      <a:pt x="999847" y="1210488"/>
                      <a:pt x="995335" y="1221381"/>
                      <a:pt x="987304" y="1229413"/>
                    </a:cubicBezTo>
                    <a:cubicBezTo>
                      <a:pt x="979272" y="1237444"/>
                      <a:pt x="968379" y="1241956"/>
                      <a:pt x="957021" y="1241956"/>
                    </a:cubicBezTo>
                    <a:lnTo>
                      <a:pt x="42826" y="1241956"/>
                    </a:lnTo>
                    <a:cubicBezTo>
                      <a:pt x="31468" y="1241956"/>
                      <a:pt x="20575" y="1237444"/>
                      <a:pt x="12543" y="1229413"/>
                    </a:cubicBezTo>
                    <a:cubicBezTo>
                      <a:pt x="4512" y="1221381"/>
                      <a:pt x="0" y="1210488"/>
                      <a:pt x="0" y="1199130"/>
                    </a:cubicBezTo>
                    <a:lnTo>
                      <a:pt x="0" y="42826"/>
                    </a:lnTo>
                    <a:cubicBezTo>
                      <a:pt x="0" y="31468"/>
                      <a:pt x="4512" y="20575"/>
                      <a:pt x="12543" y="12543"/>
                    </a:cubicBezTo>
                    <a:cubicBezTo>
                      <a:pt x="20575" y="4512"/>
                      <a:pt x="31468" y="0"/>
                      <a:pt x="42826" y="0"/>
                    </a:cubicBezTo>
                    <a:close/>
                  </a:path>
                </a:pathLst>
              </a:custGeom>
              <a:solidFill>
                <a:srgbClr val="EBFFFD"/>
              </a:solidFill>
              <a:effectLst/>
            </p:spPr>
            <p:txBody>
              <a:bodyPr/>
              <a:lstStyle/>
              <a:p>
                <a:endParaRPr lang="fr-CA" noProof="0" dirty="0"/>
              </a:p>
            </p:txBody>
          </p:sp>
        </p:grpSp>
        <p:grpSp>
          <p:nvGrpSpPr>
            <p:cNvPr id="94" name="Groupe 93">
              <a:extLst>
                <a:ext uri="{FF2B5EF4-FFF2-40B4-BE49-F238E27FC236}">
                  <a16:creationId xmlns:a16="http://schemas.microsoft.com/office/drawing/2014/main" id="{D58F949A-C28E-46D5-E836-11769C89EA28}"/>
                </a:ext>
              </a:extLst>
            </p:cNvPr>
            <p:cNvGrpSpPr/>
            <p:nvPr/>
          </p:nvGrpSpPr>
          <p:grpSpPr>
            <a:xfrm>
              <a:off x="14026121" y="2722468"/>
              <a:ext cx="2340577" cy="2340577"/>
              <a:chOff x="1838931" y="2771980"/>
              <a:chExt cx="2340577" cy="2340577"/>
            </a:xfrm>
          </p:grpSpPr>
          <p:grpSp>
            <p:nvGrpSpPr>
              <p:cNvPr id="98" name="Group 28">
                <a:extLst>
                  <a:ext uri="{FF2B5EF4-FFF2-40B4-BE49-F238E27FC236}">
                    <a16:creationId xmlns:a16="http://schemas.microsoft.com/office/drawing/2014/main" id="{F2B653AC-147C-78B8-C232-3A80844595AB}"/>
                  </a:ext>
                </a:extLst>
              </p:cNvPr>
              <p:cNvGrpSpPr/>
              <p:nvPr/>
            </p:nvGrpSpPr>
            <p:grpSpPr>
              <a:xfrm>
                <a:off x="1838931" y="2771980"/>
                <a:ext cx="2340577" cy="2340577"/>
                <a:chOff x="0" y="0"/>
                <a:chExt cx="812800" cy="812800"/>
              </a:xfrm>
            </p:grpSpPr>
            <p:sp>
              <p:nvSpPr>
                <p:cNvPr id="100" name="Freeform 29">
                  <a:extLst>
                    <a:ext uri="{FF2B5EF4-FFF2-40B4-BE49-F238E27FC236}">
                      <a16:creationId xmlns:a16="http://schemas.microsoft.com/office/drawing/2014/main" id="{C72EB3D1-918D-112C-6D6C-634C8E2B38C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a:ln cap="sq">
                  <a:noFill/>
                  <a:prstDash val="solid"/>
                  <a:miter/>
                </a:ln>
              </p:spPr>
              <p:txBody>
                <a:bodyPr/>
                <a:lstStyle/>
                <a:p>
                  <a:endParaRPr lang="fr-CA" noProof="0" dirty="0"/>
                </a:p>
              </p:txBody>
            </p:sp>
            <p:sp>
              <p:nvSpPr>
                <p:cNvPr id="101" name="TextBox 30">
                  <a:extLst>
                    <a:ext uri="{FF2B5EF4-FFF2-40B4-BE49-F238E27FC236}">
                      <a16:creationId xmlns:a16="http://schemas.microsoft.com/office/drawing/2014/main" id="{AAA597A5-4200-13A0-A010-B4BF396F4592}"/>
                    </a:ext>
                  </a:extLst>
                </p:cNvPr>
                <p:cNvSpPr txBox="1"/>
                <p:nvPr/>
              </p:nvSpPr>
              <p:spPr>
                <a:xfrm>
                  <a:off x="76200" y="-114300"/>
                  <a:ext cx="660400" cy="850900"/>
                </a:xfrm>
                <a:prstGeom prst="rect">
                  <a:avLst/>
                </a:prstGeom>
              </p:spPr>
              <p:txBody>
                <a:bodyPr lIns="50800" tIns="50800" rIns="50800" bIns="50800" rtlCol="0" anchor="ctr"/>
                <a:lstStyle/>
                <a:p>
                  <a:pPr algn="ctr">
                    <a:lnSpc>
                      <a:spcPts val="5040"/>
                    </a:lnSpc>
                  </a:pPr>
                  <a:endParaRPr lang="fr-CA" noProof="0" dirty="0"/>
                </a:p>
              </p:txBody>
            </p:sp>
          </p:grpSp>
          <p:sp>
            <p:nvSpPr>
              <p:cNvPr id="99" name="Freeform 45">
                <a:extLst>
                  <a:ext uri="{FF2B5EF4-FFF2-40B4-BE49-F238E27FC236}">
                    <a16:creationId xmlns:a16="http://schemas.microsoft.com/office/drawing/2014/main" id="{23E743BC-59F6-C70D-E635-4917BA714AFB}"/>
                  </a:ext>
                </a:extLst>
              </p:cNvPr>
              <p:cNvSpPr/>
              <p:nvPr/>
            </p:nvSpPr>
            <p:spPr>
              <a:xfrm>
                <a:off x="1985766" y="2918815"/>
                <a:ext cx="2046907" cy="204690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2700" cap="sq">
                <a:solidFill>
                  <a:srgbClr val="000000"/>
                </a:solidFill>
                <a:prstDash val="solid"/>
                <a:miter/>
              </a:ln>
            </p:spPr>
            <p:txBody>
              <a:bodyPr/>
              <a:lstStyle/>
              <a:p>
                <a:endParaRPr lang="fr-CA" noProof="0" dirty="0"/>
              </a:p>
            </p:txBody>
          </p:sp>
        </p:grpSp>
        <p:pic>
          <p:nvPicPr>
            <p:cNvPr id="95" name="Graphique 94" descr="Completed contour">
              <a:extLst>
                <a:ext uri="{FF2B5EF4-FFF2-40B4-BE49-F238E27FC236}">
                  <a16:creationId xmlns:a16="http://schemas.microsoft.com/office/drawing/2014/main" id="{BF1DCD0F-D19B-42AF-8554-9B1693B8D9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653787" y="3422503"/>
              <a:ext cx="1078104" cy="1078104"/>
            </a:xfrm>
            <a:prstGeom prst="rect">
              <a:avLst/>
            </a:prstGeom>
          </p:spPr>
        </p:pic>
        <p:sp>
          <p:nvSpPr>
            <p:cNvPr id="96" name="TextBox 55">
              <a:extLst>
                <a:ext uri="{FF2B5EF4-FFF2-40B4-BE49-F238E27FC236}">
                  <a16:creationId xmlns:a16="http://schemas.microsoft.com/office/drawing/2014/main" id="{55D434A9-74AF-300E-97F2-0BE6DDEF0B00}"/>
                </a:ext>
              </a:extLst>
            </p:cNvPr>
            <p:cNvSpPr txBox="1"/>
            <p:nvPr/>
          </p:nvSpPr>
          <p:spPr>
            <a:xfrm>
              <a:off x="13604063" y="5534312"/>
              <a:ext cx="3177552" cy="721004"/>
            </a:xfrm>
            <a:prstGeom prst="rect">
              <a:avLst/>
            </a:prstGeom>
          </p:spPr>
          <p:txBody>
            <a:bodyPr lIns="0" tIns="0" rIns="0" bIns="0" rtlCol="0" anchor="t">
              <a:spAutoFit/>
            </a:bodyPr>
            <a:lstStyle/>
            <a:p>
              <a:pPr algn="ctr">
                <a:lnSpc>
                  <a:spcPts val="2746"/>
                </a:lnSpc>
              </a:pPr>
              <a:r>
                <a:rPr lang="fr-CA" sz="2520" b="1" spc="50" noProof="0" dirty="0">
                  <a:solidFill>
                    <a:srgbClr val="023535"/>
                  </a:solidFill>
                  <a:latin typeface="Poppins Bold"/>
                  <a:ea typeface="Poppins Bold"/>
                  <a:cs typeface="Poppins Bold"/>
                  <a:sym typeface="Poppins Bold"/>
                </a:rPr>
                <a:t>Fermeture du sondage</a:t>
              </a:r>
            </a:p>
          </p:txBody>
        </p:sp>
        <p:sp>
          <p:nvSpPr>
            <p:cNvPr id="97" name="TextBox 60">
              <a:extLst>
                <a:ext uri="{FF2B5EF4-FFF2-40B4-BE49-F238E27FC236}">
                  <a16:creationId xmlns:a16="http://schemas.microsoft.com/office/drawing/2014/main" id="{E92F65C9-BCE1-0E95-9EFB-F72188845ACA}"/>
                </a:ext>
              </a:extLst>
            </p:cNvPr>
            <p:cNvSpPr txBox="1"/>
            <p:nvPr/>
          </p:nvSpPr>
          <p:spPr>
            <a:xfrm>
              <a:off x="13604063" y="6438900"/>
              <a:ext cx="3177552" cy="640080"/>
            </a:xfrm>
            <a:prstGeom prst="rect">
              <a:avLst/>
            </a:prstGeom>
          </p:spPr>
          <p:txBody>
            <a:bodyPr lIns="0" tIns="0" rIns="0" bIns="0" rtlCol="0" anchor="t">
              <a:spAutoFit/>
            </a:bodyPr>
            <a:lstStyle/>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[Date]</a:t>
              </a:r>
            </a:p>
            <a:p>
              <a:pPr marL="0" lvl="0" indent="0" algn="ctr">
                <a:lnSpc>
                  <a:spcPts val="2520"/>
                </a:lnSpc>
                <a:spcBef>
                  <a:spcPct val="0"/>
                </a:spcBef>
              </a:pPr>
              <a:r>
                <a:rPr lang="fr-CA" sz="1800" u="none" strike="noStrike" spc="9" noProof="0" dirty="0">
                  <a:solidFill>
                    <a:srgbClr val="023535"/>
                  </a:solidFill>
                  <a:latin typeface="Poppins"/>
                  <a:ea typeface="Poppins"/>
                  <a:cs typeface="Poppins"/>
                  <a:sym typeface="Poppins"/>
                </a:rPr>
                <a:t>[Heure]</a:t>
              </a:r>
            </a:p>
          </p:txBody>
        </p:sp>
      </p:grpSp>
      <p:sp>
        <p:nvSpPr>
          <p:cNvPr id="12" name="Freeform 4">
            <a:extLst>
              <a:ext uri="{FF2B5EF4-FFF2-40B4-BE49-F238E27FC236}">
                <a16:creationId xmlns:a16="http://schemas.microsoft.com/office/drawing/2014/main" id="{A4E4E06C-9B32-2ABB-E13F-2FB157D20FC5}"/>
              </a:ext>
            </a:extLst>
          </p:cNvPr>
          <p:cNvSpPr/>
          <p:nvPr/>
        </p:nvSpPr>
        <p:spPr>
          <a:xfrm>
            <a:off x="17245730" y="190500"/>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12"/>
            <a:stretch>
              <a:fillRect/>
            </a:stretch>
          </a:blipFill>
        </p:spPr>
        <p:txBody>
          <a:bodyPr/>
          <a:lstStyle/>
          <a:p>
            <a:endParaRPr lang="fr-CA" noProof="0" dirty="0"/>
          </a:p>
        </p:txBody>
      </p:sp>
    </p:spTree>
    <p:extLst>
      <p:ext uri="{BB962C8B-B14F-4D97-AF65-F5344CB8AC3E}">
        <p14:creationId xmlns:p14="http://schemas.microsoft.com/office/powerpoint/2010/main" val="3839405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5B4AF4-1AF4-9490-D315-3C9F11E1C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64493"/>
            <a:ext cx="11698904" cy="62353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0"/>
          <p:cNvSpPr txBox="1"/>
          <p:nvPr/>
        </p:nvSpPr>
        <p:spPr>
          <a:xfrm>
            <a:off x="1284514" y="910897"/>
            <a:ext cx="11793730" cy="896239"/>
          </a:xfrm>
          <a:prstGeom prst="rect">
            <a:avLst/>
          </a:prstGeom>
        </p:spPr>
        <p:txBody>
          <a:bodyPr lIns="0" tIns="0" rIns="0" bIns="0" rtlCol="0" anchor="t">
            <a:spAutoFit/>
          </a:bodyPr>
          <a:lstStyle/>
          <a:p>
            <a:pPr algn="l">
              <a:lnSpc>
                <a:spcPts val="6847"/>
              </a:lnSpc>
            </a:pPr>
            <a:r>
              <a:rPr lang="fr-CA" sz="6399" b="1" noProof="0" dirty="0">
                <a:solidFill>
                  <a:srgbClr val="022351"/>
                </a:solidFill>
                <a:latin typeface="Poppins Bold" panose="00000800000000000000" charset="0"/>
                <a:ea typeface="Poppins Medium Bold"/>
                <a:cs typeface="Poppins Bold" panose="00000800000000000000" charset="0"/>
                <a:sym typeface="Poppins Medium Bold"/>
              </a:rPr>
              <a:t>Modules complémentaires</a:t>
            </a:r>
          </a:p>
        </p:txBody>
      </p:sp>
      <p:sp>
        <p:nvSpPr>
          <p:cNvPr id="4" name="TextBox 21">
            <a:extLst>
              <a:ext uri="{FF2B5EF4-FFF2-40B4-BE49-F238E27FC236}">
                <a16:creationId xmlns:a16="http://schemas.microsoft.com/office/drawing/2014/main" id="{0FACF8CF-A229-7DAF-02ED-E6B4CCBF6A4C}"/>
              </a:ext>
            </a:extLst>
          </p:cNvPr>
          <p:cNvSpPr txBox="1"/>
          <p:nvPr/>
        </p:nvSpPr>
        <p:spPr>
          <a:xfrm>
            <a:off x="1284514" y="2300883"/>
            <a:ext cx="8605909" cy="487313"/>
          </a:xfrm>
          <a:prstGeom prst="rect">
            <a:avLst/>
          </a:prstGeom>
        </p:spPr>
        <p:txBody>
          <a:bodyPr lIns="0" tIns="0" rIns="0" bIns="0" rtlCol="0" anchor="t">
            <a:spAutoFit/>
          </a:bodyPr>
          <a:lstStyle/>
          <a:p>
            <a:pPr algn="l">
              <a:lnSpc>
                <a:spcPts val="3839"/>
              </a:lnSpc>
            </a:pPr>
            <a:r>
              <a:rPr lang="fr-CA" sz="3199" b="1" noProof="0" dirty="0">
                <a:solidFill>
                  <a:srgbClr val="022351"/>
                </a:solidFill>
                <a:latin typeface="Poppins Bold"/>
                <a:ea typeface="Poppins Bold"/>
                <a:cs typeface="Poppins Bold"/>
                <a:sym typeface="Poppins Bold"/>
              </a:rPr>
              <a:t>Des outils pour améliorer nos pratiques!</a:t>
            </a:r>
          </a:p>
        </p:txBody>
      </p:sp>
      <p:sp>
        <p:nvSpPr>
          <p:cNvPr id="5" name="TextBox 22">
            <a:extLst>
              <a:ext uri="{FF2B5EF4-FFF2-40B4-BE49-F238E27FC236}">
                <a16:creationId xmlns:a16="http://schemas.microsoft.com/office/drawing/2014/main" id="{0F863C3A-5F16-2648-F55F-A982DD635D56}"/>
              </a:ext>
            </a:extLst>
          </p:cNvPr>
          <p:cNvSpPr txBox="1"/>
          <p:nvPr/>
        </p:nvSpPr>
        <p:spPr>
          <a:xfrm>
            <a:off x="2732442" y="3469974"/>
            <a:ext cx="4800600" cy="369845"/>
          </a:xfrm>
          <a:prstGeom prst="rect">
            <a:avLst/>
          </a:prstGeom>
        </p:spPr>
        <p:txBody>
          <a:bodyPr wrap="square" lIns="0" tIns="0" rIns="0" bIns="0" rtlCol="0" anchor="t">
            <a:spAutoFit/>
          </a:bodyPr>
          <a:lstStyle/>
          <a:p>
            <a:pPr algn="l">
              <a:lnSpc>
                <a:spcPts val="2772"/>
              </a:lnSpc>
              <a:spcBef>
                <a:spcPct val="0"/>
              </a:spcBef>
            </a:pPr>
            <a:r>
              <a:rPr lang="fr-CA" sz="2800" b="1" noProof="0" dirty="0">
                <a:solidFill>
                  <a:srgbClr val="022351"/>
                </a:solidFill>
                <a:latin typeface="Poppins"/>
                <a:ea typeface="Poppins"/>
                <a:cs typeface="Poppins"/>
                <a:sym typeface="Poppins"/>
              </a:rPr>
              <a:t>Le [Date]</a:t>
            </a:r>
          </a:p>
        </p:txBody>
      </p:sp>
      <p:grpSp>
        <p:nvGrpSpPr>
          <p:cNvPr id="19" name="Groupe 18">
            <a:extLst>
              <a:ext uri="{FF2B5EF4-FFF2-40B4-BE49-F238E27FC236}">
                <a16:creationId xmlns:a16="http://schemas.microsoft.com/office/drawing/2014/main" id="{CAF5D9D1-A408-D217-F145-85D63DC4F531}"/>
              </a:ext>
            </a:extLst>
          </p:cNvPr>
          <p:cNvGrpSpPr/>
          <p:nvPr/>
        </p:nvGrpSpPr>
        <p:grpSpPr>
          <a:xfrm>
            <a:off x="1273756" y="3091835"/>
            <a:ext cx="1126124" cy="1126124"/>
            <a:chOff x="1517725" y="4307083"/>
            <a:chExt cx="1126124" cy="1126124"/>
          </a:xfrm>
        </p:grpSpPr>
        <p:sp>
          <p:nvSpPr>
            <p:cNvPr id="18" name="Freeform 16">
              <a:extLst>
                <a:ext uri="{FF2B5EF4-FFF2-40B4-BE49-F238E27FC236}">
                  <a16:creationId xmlns:a16="http://schemas.microsoft.com/office/drawing/2014/main" id="{A88E5917-ABC6-201D-32C3-46BED5A182AA}"/>
                </a:ext>
              </a:extLst>
            </p:cNvPr>
            <p:cNvSpPr/>
            <p:nvPr/>
          </p:nvSpPr>
          <p:spPr>
            <a:xfrm>
              <a:off x="1517725" y="4307083"/>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flip="none" rotWithShape="1">
              <a:gsLst>
                <a:gs pos="0">
                  <a:srgbClr val="10CFBD"/>
                </a:gs>
                <a:gs pos="60000">
                  <a:srgbClr val="CBC4E1"/>
                </a:gs>
                <a:gs pos="97000">
                  <a:srgbClr val="FFAFEB"/>
                </a:gs>
              </a:gsLst>
              <a:path path="circle">
                <a:fillToRect t="100000" r="100000"/>
              </a:path>
              <a:tileRect l="-100000" b="-100000"/>
            </a:gradFill>
          </p:spPr>
          <p:txBody>
            <a:bodyPr anchor="ctr"/>
            <a:lstStyle/>
            <a:p>
              <a:pPr algn="ctr"/>
              <a:endParaRPr lang="fr-CA" sz="3600" b="1" noProof="0" dirty="0">
                <a:solidFill>
                  <a:schemeClr val="bg1"/>
                </a:solidFill>
              </a:endParaRPr>
            </a:p>
          </p:txBody>
        </p:sp>
        <p:sp>
          <p:nvSpPr>
            <p:cNvPr id="17" name="Freeform 56">
              <a:extLst>
                <a:ext uri="{FF2B5EF4-FFF2-40B4-BE49-F238E27FC236}">
                  <a16:creationId xmlns:a16="http://schemas.microsoft.com/office/drawing/2014/main" id="{3D219479-54B7-584C-823E-867989D481DF}"/>
                </a:ext>
              </a:extLst>
            </p:cNvPr>
            <p:cNvSpPr/>
            <p:nvPr/>
          </p:nvSpPr>
          <p:spPr>
            <a:xfrm>
              <a:off x="1695209" y="4665600"/>
              <a:ext cx="771156" cy="487313"/>
            </a:xfrm>
            <a:custGeom>
              <a:avLst/>
              <a:gdLst/>
              <a:ahLst/>
              <a:cxnLst/>
              <a:rect l="l" t="t" r="r" b="b"/>
              <a:pathLst>
                <a:path w="1075956" h="626745">
                  <a:moveTo>
                    <a:pt x="0" y="0"/>
                  </a:moveTo>
                  <a:lnTo>
                    <a:pt x="1075956" y="0"/>
                  </a:lnTo>
                  <a:lnTo>
                    <a:pt x="1075956" y="626745"/>
                  </a:lnTo>
                  <a:lnTo>
                    <a:pt x="0" y="6267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noProof="0" dirty="0"/>
            </a:p>
          </p:txBody>
        </p:sp>
      </p:grpSp>
      <p:sp>
        <p:nvSpPr>
          <p:cNvPr id="23" name="TextBox 22">
            <a:extLst>
              <a:ext uri="{FF2B5EF4-FFF2-40B4-BE49-F238E27FC236}">
                <a16:creationId xmlns:a16="http://schemas.microsoft.com/office/drawing/2014/main" id="{343AF098-65B6-D5EC-BC6F-9CC61C2A0D17}"/>
              </a:ext>
            </a:extLst>
          </p:cNvPr>
          <p:cNvSpPr txBox="1"/>
          <p:nvPr/>
        </p:nvSpPr>
        <p:spPr>
          <a:xfrm>
            <a:off x="2667000" y="4735206"/>
            <a:ext cx="3946291" cy="1077218"/>
          </a:xfrm>
          <a:prstGeom prst="rect">
            <a:avLst/>
          </a:prstGeom>
        </p:spPr>
        <p:txBody>
          <a:bodyPr wrap="square" lIns="0" tIns="0" rIns="0" bIns="0" rtlCol="0" anchor="t">
            <a:spAutoFit/>
          </a:bodyPr>
          <a:lstStyle/>
          <a:p>
            <a:pPr algn="l">
              <a:lnSpc>
                <a:spcPts val="2772"/>
              </a:lnSpc>
              <a:spcBef>
                <a:spcPct val="0"/>
              </a:spcBef>
              <a:spcAft>
                <a:spcPts val="2400"/>
              </a:spcAft>
            </a:pPr>
            <a:r>
              <a:rPr lang="fr-CA" sz="2400" dirty="0">
                <a:solidFill>
                  <a:srgbClr val="022351"/>
                </a:solidFill>
                <a:latin typeface="Poppins"/>
                <a:cs typeface="Poppins"/>
                <a:sym typeface="Poppins"/>
              </a:rPr>
              <a:t>Vous recevrez un courriel pour vous connecter à la plateforme Amélio.</a:t>
            </a:r>
          </a:p>
        </p:txBody>
      </p:sp>
      <p:sp>
        <p:nvSpPr>
          <p:cNvPr id="26" name="AutoShape 14">
            <a:extLst>
              <a:ext uri="{FF2B5EF4-FFF2-40B4-BE49-F238E27FC236}">
                <a16:creationId xmlns:a16="http://schemas.microsoft.com/office/drawing/2014/main" id="{C68458D4-E44F-3579-2480-474DF5EB61D0}"/>
              </a:ext>
            </a:extLst>
          </p:cNvPr>
          <p:cNvSpPr/>
          <p:nvPr/>
        </p:nvSpPr>
        <p:spPr>
          <a:xfrm flipV="1">
            <a:off x="1828800" y="4217959"/>
            <a:ext cx="0" cy="6099349"/>
          </a:xfrm>
          <a:prstGeom prst="line">
            <a:avLst/>
          </a:prstGeom>
          <a:ln w="38100" cap="flat">
            <a:solidFill>
              <a:srgbClr val="8FAEB6"/>
            </a:solidFill>
            <a:prstDash val="solid"/>
            <a:headEnd type="none" w="sm" len="sm"/>
            <a:tailEnd type="none" w="sm" len="sm"/>
          </a:ln>
        </p:spPr>
        <p:txBody>
          <a:bodyPr/>
          <a:lstStyle/>
          <a:p>
            <a:endParaRPr lang="fr-CA" noProof="0" dirty="0"/>
          </a:p>
        </p:txBody>
      </p:sp>
      <p:sp>
        <p:nvSpPr>
          <p:cNvPr id="27" name="Freeform 16">
            <a:extLst>
              <a:ext uri="{FF2B5EF4-FFF2-40B4-BE49-F238E27FC236}">
                <a16:creationId xmlns:a16="http://schemas.microsoft.com/office/drawing/2014/main" id="{BD949221-1FE0-3948-77D4-D469D27F13D3}"/>
              </a:ext>
            </a:extLst>
          </p:cNvPr>
          <p:cNvSpPr/>
          <p:nvPr/>
        </p:nvSpPr>
        <p:spPr>
          <a:xfrm>
            <a:off x="1284514" y="4686300"/>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p:spPr>
        <p:txBody>
          <a:bodyPr anchor="ctr"/>
          <a:lstStyle/>
          <a:p>
            <a:pPr algn="ctr"/>
            <a:r>
              <a:rPr lang="fr-CA" sz="3600" b="1" noProof="0" dirty="0">
                <a:solidFill>
                  <a:schemeClr val="bg1"/>
                </a:solidFill>
              </a:rPr>
              <a:t>1</a:t>
            </a:r>
          </a:p>
        </p:txBody>
      </p:sp>
      <p:sp>
        <p:nvSpPr>
          <p:cNvPr id="29" name="Freeform 22">
            <a:extLst>
              <a:ext uri="{FF2B5EF4-FFF2-40B4-BE49-F238E27FC236}">
                <a16:creationId xmlns:a16="http://schemas.microsoft.com/office/drawing/2014/main" id="{2C4E6A4F-FA41-F02D-622E-49E713CB385D}"/>
              </a:ext>
            </a:extLst>
          </p:cNvPr>
          <p:cNvSpPr/>
          <p:nvPr/>
        </p:nvSpPr>
        <p:spPr>
          <a:xfrm>
            <a:off x="1260743" y="6438900"/>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p:spPr>
        <p:txBody>
          <a:bodyPr anchor="ctr"/>
          <a:lstStyle/>
          <a:p>
            <a:pPr algn="ctr"/>
            <a:r>
              <a:rPr lang="fr-CA" sz="3600" b="1" dirty="0">
                <a:solidFill>
                  <a:schemeClr val="bg1"/>
                </a:solidFill>
              </a:rPr>
              <a:t>2</a:t>
            </a:r>
          </a:p>
        </p:txBody>
      </p:sp>
      <p:sp>
        <p:nvSpPr>
          <p:cNvPr id="34" name="ZoneTexte 33">
            <a:extLst>
              <a:ext uri="{FF2B5EF4-FFF2-40B4-BE49-F238E27FC236}">
                <a16:creationId xmlns:a16="http://schemas.microsoft.com/office/drawing/2014/main" id="{B25FB565-FAF7-54E1-83AD-9D16DABE1B1E}"/>
              </a:ext>
            </a:extLst>
          </p:cNvPr>
          <p:cNvSpPr txBox="1"/>
          <p:nvPr/>
        </p:nvSpPr>
        <p:spPr>
          <a:xfrm>
            <a:off x="2543720" y="6417186"/>
            <a:ext cx="4419601" cy="1169551"/>
          </a:xfrm>
          <a:prstGeom prst="rect">
            <a:avLst/>
          </a:prstGeom>
          <a:noFill/>
        </p:spPr>
        <p:txBody>
          <a:bodyPr wrap="square">
            <a:spAutoFit/>
          </a:bodyPr>
          <a:lstStyle/>
          <a:p>
            <a:pPr marR="0" lvl="0" defTabSz="914400" rtl="0" eaLnBrk="1" fontAlgn="auto" latinLnBrk="0" hangingPunct="1">
              <a:lnSpc>
                <a:spcPts val="2772"/>
              </a:lnSpc>
              <a:spcBef>
                <a:spcPct val="0"/>
              </a:spcBef>
              <a:spcAft>
                <a:spcPts val="2400"/>
              </a:spcAft>
              <a:buClrTx/>
              <a:buSzTx/>
              <a:tabLst/>
              <a:defRPr/>
            </a:pPr>
            <a:r>
              <a:rPr kumimoji="0" lang="fr-CA" sz="2400" b="0" i="0" u="none" strike="noStrike" kern="1200" cap="none" spc="0" normalizeH="0" baseline="0" noProof="0" dirty="0">
                <a:ln>
                  <a:noFill/>
                </a:ln>
                <a:solidFill>
                  <a:srgbClr val="022351"/>
                </a:solidFill>
                <a:effectLst/>
                <a:uLnTx/>
                <a:uFillTx/>
                <a:latin typeface="Poppins"/>
                <a:ea typeface="Poppins"/>
                <a:cs typeface="Poppins"/>
                <a:sym typeface="Poppins"/>
              </a:rPr>
              <a:t>Votre accès vous permet d’utiliser les modules Amélio </a:t>
            </a:r>
            <a:r>
              <a:rPr kumimoji="0" lang="fr-CA" sz="2400" b="1" i="0" u="none" strike="noStrike" kern="1200" cap="none" spc="0" normalizeH="0" baseline="0" noProof="0" dirty="0">
                <a:ln>
                  <a:noFill/>
                </a:ln>
                <a:solidFill>
                  <a:srgbClr val="10CFBD"/>
                </a:solidFill>
                <a:effectLst/>
                <a:uLnTx/>
                <a:uFillTx/>
                <a:latin typeface="Poppins"/>
                <a:ea typeface="Poppins"/>
                <a:cs typeface="Poppins"/>
                <a:sym typeface="Poppins"/>
              </a:rPr>
              <a:t>en tout temps. </a:t>
            </a:r>
          </a:p>
        </p:txBody>
      </p:sp>
      <p:sp>
        <p:nvSpPr>
          <p:cNvPr id="35" name="Freeform 22">
            <a:extLst>
              <a:ext uri="{FF2B5EF4-FFF2-40B4-BE49-F238E27FC236}">
                <a16:creationId xmlns:a16="http://schemas.microsoft.com/office/drawing/2014/main" id="{F1549630-7267-963C-63B6-8FC8ABCCB25B}"/>
              </a:ext>
            </a:extLst>
          </p:cNvPr>
          <p:cNvSpPr/>
          <p:nvPr/>
        </p:nvSpPr>
        <p:spPr>
          <a:xfrm>
            <a:off x="1284514" y="8191500"/>
            <a:ext cx="1126124" cy="112612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CFBD"/>
          </a:solidFill>
        </p:spPr>
        <p:txBody>
          <a:bodyPr anchor="ctr"/>
          <a:lstStyle/>
          <a:p>
            <a:pPr algn="ctr"/>
            <a:r>
              <a:rPr lang="fr-CA" sz="3600" b="1" dirty="0">
                <a:solidFill>
                  <a:schemeClr val="bg1"/>
                </a:solidFill>
              </a:rPr>
              <a:t>3</a:t>
            </a:r>
          </a:p>
        </p:txBody>
      </p:sp>
      <p:sp>
        <p:nvSpPr>
          <p:cNvPr id="36" name="ZoneTexte 35">
            <a:extLst>
              <a:ext uri="{FF2B5EF4-FFF2-40B4-BE49-F238E27FC236}">
                <a16:creationId xmlns:a16="http://schemas.microsoft.com/office/drawing/2014/main" id="{73126804-8348-3D05-49E0-30C727966645}"/>
              </a:ext>
            </a:extLst>
          </p:cNvPr>
          <p:cNvSpPr txBox="1"/>
          <p:nvPr/>
        </p:nvSpPr>
        <p:spPr>
          <a:xfrm>
            <a:off x="2543719" y="8389791"/>
            <a:ext cx="4419601" cy="810478"/>
          </a:xfrm>
          <a:prstGeom prst="rect">
            <a:avLst/>
          </a:prstGeom>
          <a:noFill/>
        </p:spPr>
        <p:txBody>
          <a:bodyPr wrap="square">
            <a:spAutoFit/>
          </a:bodyPr>
          <a:lstStyle/>
          <a:p>
            <a:pPr marR="0" lvl="0" defTabSz="914400" rtl="0" eaLnBrk="1" fontAlgn="auto" latinLnBrk="0" hangingPunct="1">
              <a:lnSpc>
                <a:spcPts val="2772"/>
              </a:lnSpc>
              <a:spcBef>
                <a:spcPct val="0"/>
              </a:spcBef>
              <a:spcAft>
                <a:spcPts val="2400"/>
              </a:spcAft>
              <a:buClrTx/>
              <a:buSzTx/>
              <a:tabLst/>
              <a:defRPr/>
            </a:pPr>
            <a:r>
              <a:rPr kumimoji="0" lang="fr-CA" sz="2400" b="1" i="0" u="none" strike="noStrike" kern="1200" cap="none" spc="0" normalizeH="0" baseline="0" noProof="0" dirty="0">
                <a:ln>
                  <a:noFill/>
                </a:ln>
                <a:solidFill>
                  <a:srgbClr val="022351"/>
                </a:solidFill>
                <a:effectLst/>
                <a:uLnTx/>
                <a:uFillTx/>
                <a:latin typeface="Poppins"/>
                <a:ea typeface="Poppins"/>
                <a:cs typeface="Poppins"/>
                <a:sym typeface="Poppins"/>
              </a:rPr>
              <a:t>Découvrons ces modules ensemble aujourd’hui!</a:t>
            </a:r>
            <a:endParaRPr kumimoji="0" lang="fr-CA" sz="2400" b="1" i="0" u="none" strike="noStrike" kern="1200" cap="none" spc="0" normalizeH="0" baseline="0" noProof="0" dirty="0">
              <a:ln>
                <a:noFill/>
              </a:ln>
              <a:solidFill>
                <a:srgbClr val="10CFBD"/>
              </a:solidFill>
              <a:effectLst/>
              <a:uLnTx/>
              <a:uFillTx/>
              <a:latin typeface="Poppins"/>
              <a:ea typeface="Poppins"/>
              <a:cs typeface="Poppins"/>
              <a:sym typeface="Poppins"/>
            </a:endParaRPr>
          </a:p>
        </p:txBody>
      </p:sp>
      <p:sp>
        <p:nvSpPr>
          <p:cNvPr id="37" name="Freeform 4">
            <a:extLst>
              <a:ext uri="{FF2B5EF4-FFF2-40B4-BE49-F238E27FC236}">
                <a16:creationId xmlns:a16="http://schemas.microsoft.com/office/drawing/2014/main" id="{E0A2AE9F-EFE7-4ADF-1113-59A668060AC9}"/>
              </a:ext>
            </a:extLst>
          </p:cNvPr>
          <p:cNvSpPr/>
          <p:nvPr/>
        </p:nvSpPr>
        <p:spPr>
          <a:xfrm>
            <a:off x="17245730" y="190500"/>
            <a:ext cx="1005515" cy="817819"/>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6"/>
            <a:stretch>
              <a:fillRect/>
            </a:stretch>
          </a:blipFill>
        </p:spPr>
        <p:txBody>
          <a:bodyPr/>
          <a:lstStyle/>
          <a:p>
            <a:endParaRPr lang="fr-CA" noProof="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AD0BD7-59D4-88EB-DEB2-C6DB7F21EF7E}"/>
            </a:ext>
          </a:extLst>
        </p:cNvPr>
        <p:cNvGrpSpPr/>
        <p:nvPr/>
      </p:nvGrpSpPr>
      <p:grpSpPr>
        <a:xfrm>
          <a:off x="0" y="0"/>
          <a:ext cx="0" cy="0"/>
          <a:chOff x="0" y="0"/>
          <a:chExt cx="0" cy="0"/>
        </a:xfrm>
      </p:grpSpPr>
      <p:sp>
        <p:nvSpPr>
          <p:cNvPr id="7" name="Freeform 7">
            <a:extLst>
              <a:ext uri="{FF2B5EF4-FFF2-40B4-BE49-F238E27FC236}">
                <a16:creationId xmlns:a16="http://schemas.microsoft.com/office/drawing/2014/main" id="{2135EB56-60B3-1DA8-48C1-7D805C2500A5}"/>
              </a:ext>
            </a:extLst>
          </p:cNvPr>
          <p:cNvSpPr/>
          <p:nvPr/>
        </p:nvSpPr>
        <p:spPr>
          <a:xfrm>
            <a:off x="1284514" y="5365981"/>
            <a:ext cx="370244" cy="329518"/>
          </a:xfrm>
          <a:custGeom>
            <a:avLst/>
            <a:gdLst/>
            <a:ahLst/>
            <a:cxnLst/>
            <a:rect l="l" t="t" r="r" b="b"/>
            <a:pathLst>
              <a:path w="370244" h="329518">
                <a:moveTo>
                  <a:pt x="0" y="0"/>
                </a:moveTo>
                <a:lnTo>
                  <a:pt x="370245" y="0"/>
                </a:lnTo>
                <a:lnTo>
                  <a:pt x="370245" y="329517"/>
                </a:lnTo>
                <a:lnTo>
                  <a:pt x="0" y="329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8" name="Freeform 8">
            <a:extLst>
              <a:ext uri="{FF2B5EF4-FFF2-40B4-BE49-F238E27FC236}">
                <a16:creationId xmlns:a16="http://schemas.microsoft.com/office/drawing/2014/main" id="{3F49170C-3BE5-84E8-450A-CC2AB07D75BA}"/>
              </a:ext>
            </a:extLst>
          </p:cNvPr>
          <p:cNvSpPr/>
          <p:nvPr/>
        </p:nvSpPr>
        <p:spPr>
          <a:xfrm>
            <a:off x="1284514" y="6310443"/>
            <a:ext cx="370244" cy="329518"/>
          </a:xfrm>
          <a:custGeom>
            <a:avLst/>
            <a:gdLst/>
            <a:ahLst/>
            <a:cxnLst/>
            <a:rect l="l" t="t" r="r" b="b"/>
            <a:pathLst>
              <a:path w="370244" h="329518">
                <a:moveTo>
                  <a:pt x="0" y="0"/>
                </a:moveTo>
                <a:lnTo>
                  <a:pt x="370245" y="0"/>
                </a:lnTo>
                <a:lnTo>
                  <a:pt x="370245" y="329517"/>
                </a:lnTo>
                <a:lnTo>
                  <a:pt x="0" y="329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9" name="Freeform 9">
            <a:extLst>
              <a:ext uri="{FF2B5EF4-FFF2-40B4-BE49-F238E27FC236}">
                <a16:creationId xmlns:a16="http://schemas.microsoft.com/office/drawing/2014/main" id="{35EF22E5-C53A-49DC-197E-27F7E2BD4AF4}"/>
              </a:ext>
            </a:extLst>
          </p:cNvPr>
          <p:cNvSpPr/>
          <p:nvPr/>
        </p:nvSpPr>
        <p:spPr>
          <a:xfrm>
            <a:off x="1274989" y="7254905"/>
            <a:ext cx="370244" cy="329518"/>
          </a:xfrm>
          <a:custGeom>
            <a:avLst/>
            <a:gdLst/>
            <a:ahLst/>
            <a:cxnLst/>
            <a:rect l="l" t="t" r="r" b="b"/>
            <a:pathLst>
              <a:path w="370244" h="329518">
                <a:moveTo>
                  <a:pt x="0" y="0"/>
                </a:moveTo>
                <a:lnTo>
                  <a:pt x="370245" y="0"/>
                </a:lnTo>
                <a:lnTo>
                  <a:pt x="370245" y="329517"/>
                </a:lnTo>
                <a:lnTo>
                  <a:pt x="0" y="329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10" name="Freeform 10">
            <a:extLst>
              <a:ext uri="{FF2B5EF4-FFF2-40B4-BE49-F238E27FC236}">
                <a16:creationId xmlns:a16="http://schemas.microsoft.com/office/drawing/2014/main" id="{A28C36E8-3D75-9512-1307-A854C7B6F6B9}"/>
              </a:ext>
            </a:extLst>
          </p:cNvPr>
          <p:cNvSpPr/>
          <p:nvPr/>
        </p:nvSpPr>
        <p:spPr>
          <a:xfrm>
            <a:off x="1284514" y="8199366"/>
            <a:ext cx="370244" cy="329518"/>
          </a:xfrm>
          <a:custGeom>
            <a:avLst/>
            <a:gdLst/>
            <a:ahLst/>
            <a:cxnLst/>
            <a:rect l="l" t="t" r="r" b="b"/>
            <a:pathLst>
              <a:path w="370244" h="329518">
                <a:moveTo>
                  <a:pt x="0" y="0"/>
                </a:moveTo>
                <a:lnTo>
                  <a:pt x="370245" y="0"/>
                </a:lnTo>
                <a:lnTo>
                  <a:pt x="370245" y="329518"/>
                </a:lnTo>
                <a:lnTo>
                  <a:pt x="0" y="329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11" name="TextBox 11">
            <a:extLst>
              <a:ext uri="{FF2B5EF4-FFF2-40B4-BE49-F238E27FC236}">
                <a16:creationId xmlns:a16="http://schemas.microsoft.com/office/drawing/2014/main" id="{A67B12ED-3D07-9699-44D7-F5501141C23D}"/>
              </a:ext>
            </a:extLst>
          </p:cNvPr>
          <p:cNvSpPr txBox="1"/>
          <p:nvPr/>
        </p:nvSpPr>
        <p:spPr>
          <a:xfrm>
            <a:off x="1284514" y="2911260"/>
            <a:ext cx="8131846" cy="363946"/>
          </a:xfrm>
          <a:prstGeom prst="rect">
            <a:avLst/>
          </a:prstGeom>
        </p:spPr>
        <p:txBody>
          <a:bodyPr lIns="0" tIns="0" rIns="0" bIns="0" rtlCol="0" anchor="t">
            <a:spAutoFit/>
          </a:bodyPr>
          <a:lstStyle/>
          <a:p>
            <a:pPr marL="0" lvl="0" indent="0" algn="l">
              <a:lnSpc>
                <a:spcPts val="3024"/>
              </a:lnSpc>
              <a:spcBef>
                <a:spcPct val="0"/>
              </a:spcBef>
            </a:pPr>
            <a:r>
              <a:rPr lang="fr-CA" sz="2100" b="1" spc="21" noProof="0" dirty="0">
                <a:solidFill>
                  <a:srgbClr val="022351"/>
                </a:solidFill>
                <a:latin typeface="Poppins Bold"/>
                <a:ea typeface="Poppins Bold"/>
                <a:cs typeface="Poppins Bold"/>
                <a:sym typeface="Poppins Bold"/>
              </a:rPr>
              <a:t>Mettez du positif dans le quotidien de vos collègues!</a:t>
            </a:r>
          </a:p>
        </p:txBody>
      </p:sp>
      <p:sp>
        <p:nvSpPr>
          <p:cNvPr id="12" name="TextBox 12">
            <a:extLst>
              <a:ext uri="{FF2B5EF4-FFF2-40B4-BE49-F238E27FC236}">
                <a16:creationId xmlns:a16="http://schemas.microsoft.com/office/drawing/2014/main" id="{FEFE17D5-301F-E288-FECE-1644D401ECDB}"/>
              </a:ext>
            </a:extLst>
          </p:cNvPr>
          <p:cNvSpPr txBox="1"/>
          <p:nvPr/>
        </p:nvSpPr>
        <p:spPr>
          <a:xfrm>
            <a:off x="1895228" y="5115068"/>
            <a:ext cx="7563932" cy="764667"/>
          </a:xfrm>
          <a:prstGeom prst="rect">
            <a:avLst/>
          </a:prstGeom>
        </p:spPr>
        <p:txBody>
          <a:bodyPr lIns="0" tIns="0" rIns="0" bIns="0" rtlCol="0" anchor="t">
            <a:spAutoFit/>
          </a:bodyPr>
          <a:lstStyle/>
          <a:p>
            <a:pPr marL="0" lvl="0" indent="0" algn="l">
              <a:lnSpc>
                <a:spcPts val="3024"/>
              </a:lnSpc>
              <a:spcBef>
                <a:spcPct val="0"/>
              </a:spcBef>
            </a:pPr>
            <a:r>
              <a:rPr lang="fr-CA" sz="2100" b="1" u="none" strike="noStrike" spc="21" noProof="0" dirty="0">
                <a:solidFill>
                  <a:srgbClr val="022351"/>
                </a:solidFill>
                <a:latin typeface="Poppins Bold"/>
                <a:ea typeface="Poppins Bold"/>
                <a:cs typeface="Poppins Bold"/>
                <a:sym typeface="Poppins Bold"/>
              </a:rPr>
              <a:t>Utilisez les cartes personnalisables</a:t>
            </a:r>
            <a:r>
              <a:rPr lang="fr-CA" sz="2100" u="none" strike="noStrike" spc="21" noProof="0" dirty="0">
                <a:solidFill>
                  <a:srgbClr val="022351"/>
                </a:solidFill>
                <a:latin typeface="Poppins"/>
                <a:ea typeface="Poppins"/>
                <a:cs typeface="Poppins"/>
                <a:sym typeface="Poppins"/>
              </a:rPr>
              <a:t> - Faites résonner les attitudes appréciées et alignées avec notre culture.</a:t>
            </a:r>
          </a:p>
        </p:txBody>
      </p:sp>
      <p:sp>
        <p:nvSpPr>
          <p:cNvPr id="13" name="TextBox 13">
            <a:extLst>
              <a:ext uri="{FF2B5EF4-FFF2-40B4-BE49-F238E27FC236}">
                <a16:creationId xmlns:a16="http://schemas.microsoft.com/office/drawing/2014/main" id="{79C125A6-C847-075E-6FEE-39E68131FC73}"/>
              </a:ext>
            </a:extLst>
          </p:cNvPr>
          <p:cNvSpPr txBox="1"/>
          <p:nvPr/>
        </p:nvSpPr>
        <p:spPr>
          <a:xfrm>
            <a:off x="1895228" y="6106203"/>
            <a:ext cx="7563932" cy="712470"/>
          </a:xfrm>
          <a:prstGeom prst="rect">
            <a:avLst/>
          </a:prstGeom>
        </p:spPr>
        <p:txBody>
          <a:bodyPr lIns="0" tIns="0" rIns="0" bIns="0" rtlCol="0" anchor="t">
            <a:spAutoFit/>
          </a:bodyPr>
          <a:lstStyle/>
          <a:p>
            <a:pPr algn="l">
              <a:lnSpc>
                <a:spcPts val="2835"/>
              </a:lnSpc>
            </a:pPr>
            <a:r>
              <a:rPr lang="fr-CA" sz="2100" b="1" spc="21" noProof="0" dirty="0">
                <a:solidFill>
                  <a:srgbClr val="022351"/>
                </a:solidFill>
                <a:latin typeface="Poppins Bold"/>
                <a:ea typeface="Poppins Bold"/>
                <a:cs typeface="Poppins Bold"/>
                <a:sym typeface="Poppins Bold"/>
              </a:rPr>
              <a:t>Faites briller les efforts</a:t>
            </a:r>
            <a:r>
              <a:rPr lang="fr-CA" sz="2100" spc="21" noProof="0" dirty="0">
                <a:solidFill>
                  <a:srgbClr val="022351"/>
                </a:solidFill>
                <a:latin typeface="Poppins"/>
                <a:ea typeface="Poppins"/>
                <a:cs typeface="Poppins"/>
                <a:sym typeface="Poppins"/>
              </a:rPr>
              <a:t> – Soulignez les succès, les contributions et l’implication de vos collègues.</a:t>
            </a:r>
          </a:p>
        </p:txBody>
      </p:sp>
      <p:sp>
        <p:nvSpPr>
          <p:cNvPr id="14" name="TextBox 14">
            <a:extLst>
              <a:ext uri="{FF2B5EF4-FFF2-40B4-BE49-F238E27FC236}">
                <a16:creationId xmlns:a16="http://schemas.microsoft.com/office/drawing/2014/main" id="{88A887AE-C704-790F-66C5-249FE42CA31D}"/>
              </a:ext>
            </a:extLst>
          </p:cNvPr>
          <p:cNvSpPr txBox="1"/>
          <p:nvPr/>
        </p:nvSpPr>
        <p:spPr>
          <a:xfrm>
            <a:off x="1895228" y="7045140"/>
            <a:ext cx="7563932" cy="712470"/>
          </a:xfrm>
          <a:prstGeom prst="rect">
            <a:avLst/>
          </a:prstGeom>
        </p:spPr>
        <p:txBody>
          <a:bodyPr lIns="0" tIns="0" rIns="0" bIns="0" rtlCol="0" anchor="t">
            <a:spAutoFit/>
          </a:bodyPr>
          <a:lstStyle/>
          <a:p>
            <a:pPr algn="l">
              <a:lnSpc>
                <a:spcPts val="2835"/>
              </a:lnSpc>
            </a:pPr>
            <a:r>
              <a:rPr lang="fr-CA" sz="2100" b="1" spc="21" noProof="0" dirty="0">
                <a:solidFill>
                  <a:srgbClr val="022351"/>
                </a:solidFill>
                <a:latin typeface="Poppins Bold"/>
                <a:ea typeface="Poppins Bold"/>
                <a:cs typeface="Poppins Bold"/>
                <a:sym typeface="Poppins Bold"/>
              </a:rPr>
              <a:t>Amplifiez les messages positifs</a:t>
            </a:r>
            <a:r>
              <a:rPr lang="fr-CA" sz="2100" spc="21" noProof="0" dirty="0">
                <a:solidFill>
                  <a:srgbClr val="022351"/>
                </a:solidFill>
                <a:latin typeface="Poppins"/>
                <a:ea typeface="Poppins"/>
                <a:cs typeface="Poppins"/>
                <a:sym typeface="Poppins"/>
              </a:rPr>
              <a:t> - Ajoutez vos réactions pour montrer votre soutien et renforcer l’impact.</a:t>
            </a:r>
          </a:p>
        </p:txBody>
      </p:sp>
      <p:sp>
        <p:nvSpPr>
          <p:cNvPr id="15" name="TextBox 15">
            <a:extLst>
              <a:ext uri="{FF2B5EF4-FFF2-40B4-BE49-F238E27FC236}">
                <a16:creationId xmlns:a16="http://schemas.microsoft.com/office/drawing/2014/main" id="{D4F75068-D32B-8A31-01FD-EBD484D72C93}"/>
              </a:ext>
            </a:extLst>
          </p:cNvPr>
          <p:cNvSpPr txBox="1"/>
          <p:nvPr/>
        </p:nvSpPr>
        <p:spPr>
          <a:xfrm>
            <a:off x="1895228" y="7984078"/>
            <a:ext cx="7563932" cy="712470"/>
          </a:xfrm>
          <a:prstGeom prst="rect">
            <a:avLst/>
          </a:prstGeom>
        </p:spPr>
        <p:txBody>
          <a:bodyPr lIns="0" tIns="0" rIns="0" bIns="0" rtlCol="0" anchor="t">
            <a:spAutoFit/>
          </a:bodyPr>
          <a:lstStyle/>
          <a:p>
            <a:pPr algn="l">
              <a:lnSpc>
                <a:spcPts val="2835"/>
              </a:lnSpc>
            </a:pPr>
            <a:r>
              <a:rPr lang="fr-CA" sz="2100" b="1" spc="21" noProof="0" dirty="0">
                <a:solidFill>
                  <a:srgbClr val="022351"/>
                </a:solidFill>
                <a:latin typeface="Poppins Bold"/>
                <a:ea typeface="Poppins Bold"/>
                <a:cs typeface="Poppins Bold"/>
                <a:sym typeface="Poppins Bold"/>
              </a:rPr>
              <a:t>Gagnez en visibilité</a:t>
            </a:r>
            <a:r>
              <a:rPr lang="fr-CA" sz="2100" spc="21" noProof="0" dirty="0">
                <a:solidFill>
                  <a:srgbClr val="022351"/>
                </a:solidFill>
                <a:latin typeface="Poppins"/>
                <a:ea typeface="Poppins"/>
                <a:cs typeface="Poppins"/>
                <a:sym typeface="Poppins"/>
              </a:rPr>
              <a:t> - Votre gestionnaire sera notifié des reconnaissances que vous recevez.</a:t>
            </a:r>
          </a:p>
        </p:txBody>
      </p:sp>
      <p:sp>
        <p:nvSpPr>
          <p:cNvPr id="20" name="TextBox 20">
            <a:extLst>
              <a:ext uri="{FF2B5EF4-FFF2-40B4-BE49-F238E27FC236}">
                <a16:creationId xmlns:a16="http://schemas.microsoft.com/office/drawing/2014/main" id="{FA0DE417-9BB4-C8F5-075A-DD551EA6A771}"/>
              </a:ext>
            </a:extLst>
          </p:cNvPr>
          <p:cNvSpPr txBox="1"/>
          <p:nvPr/>
        </p:nvSpPr>
        <p:spPr>
          <a:xfrm>
            <a:off x="1284514" y="910897"/>
            <a:ext cx="11793730" cy="896239"/>
          </a:xfrm>
          <a:prstGeom prst="rect">
            <a:avLst/>
          </a:prstGeom>
        </p:spPr>
        <p:txBody>
          <a:bodyPr lIns="0" tIns="0" rIns="0" bIns="0" rtlCol="0" anchor="t">
            <a:spAutoFit/>
          </a:bodyPr>
          <a:lstStyle/>
          <a:p>
            <a:pPr algn="l">
              <a:lnSpc>
                <a:spcPts val="6847"/>
              </a:lnSpc>
            </a:pPr>
            <a:r>
              <a:rPr lang="fr-CA" sz="6399" b="1" noProof="0" dirty="0">
                <a:solidFill>
                  <a:srgbClr val="022351"/>
                </a:solidFill>
                <a:latin typeface="Poppins Bold" panose="00000800000000000000" charset="0"/>
                <a:ea typeface="Poppins Medium Bold"/>
                <a:cs typeface="Poppins Bold" panose="00000800000000000000" charset="0"/>
                <a:sym typeface="Poppins Medium Bold"/>
              </a:rPr>
              <a:t>Modules complémentaires</a:t>
            </a:r>
          </a:p>
        </p:txBody>
      </p:sp>
      <p:sp>
        <p:nvSpPr>
          <p:cNvPr id="21" name="TextBox 21">
            <a:extLst>
              <a:ext uri="{FF2B5EF4-FFF2-40B4-BE49-F238E27FC236}">
                <a16:creationId xmlns:a16="http://schemas.microsoft.com/office/drawing/2014/main" id="{471C72E9-1E8E-AE36-EF48-F372A09A850F}"/>
              </a:ext>
            </a:extLst>
          </p:cNvPr>
          <p:cNvSpPr txBox="1"/>
          <p:nvPr/>
        </p:nvSpPr>
        <p:spPr>
          <a:xfrm>
            <a:off x="1284514" y="2373173"/>
            <a:ext cx="8605909" cy="487313"/>
          </a:xfrm>
          <a:prstGeom prst="rect">
            <a:avLst/>
          </a:prstGeom>
        </p:spPr>
        <p:txBody>
          <a:bodyPr lIns="0" tIns="0" rIns="0" bIns="0" rtlCol="0" anchor="t">
            <a:spAutoFit/>
          </a:bodyPr>
          <a:lstStyle/>
          <a:p>
            <a:pPr algn="l">
              <a:lnSpc>
                <a:spcPts val="3839"/>
              </a:lnSpc>
            </a:pPr>
            <a:r>
              <a:rPr lang="fr-CA" sz="3199" b="1" noProof="0" dirty="0">
                <a:solidFill>
                  <a:srgbClr val="10CFBD"/>
                </a:solidFill>
                <a:latin typeface="Poppins Bold"/>
                <a:ea typeface="Poppins Bold"/>
                <a:cs typeface="Poppins Bold"/>
                <a:sym typeface="Poppins Bold"/>
              </a:rPr>
              <a:t>Reconnaissance par les pairs</a:t>
            </a:r>
          </a:p>
        </p:txBody>
      </p:sp>
      <p:sp>
        <p:nvSpPr>
          <p:cNvPr id="22" name="TextBox 22">
            <a:extLst>
              <a:ext uri="{FF2B5EF4-FFF2-40B4-BE49-F238E27FC236}">
                <a16:creationId xmlns:a16="http://schemas.microsoft.com/office/drawing/2014/main" id="{DEB65D75-3A90-6EA6-3B5A-56242882A6DC}"/>
              </a:ext>
            </a:extLst>
          </p:cNvPr>
          <p:cNvSpPr txBox="1"/>
          <p:nvPr/>
        </p:nvSpPr>
        <p:spPr>
          <a:xfrm>
            <a:off x="1284514" y="3444034"/>
            <a:ext cx="8615434" cy="1062855"/>
          </a:xfrm>
          <a:prstGeom prst="rect">
            <a:avLst/>
          </a:prstGeom>
        </p:spPr>
        <p:txBody>
          <a:bodyPr lIns="0" tIns="0" rIns="0" bIns="0" rtlCol="0" anchor="t">
            <a:spAutoFit/>
          </a:bodyPr>
          <a:lstStyle/>
          <a:p>
            <a:pPr algn="l">
              <a:lnSpc>
                <a:spcPts val="2772"/>
              </a:lnSpc>
              <a:spcBef>
                <a:spcPct val="0"/>
              </a:spcBef>
            </a:pPr>
            <a:r>
              <a:rPr lang="fr-CA" sz="2100" noProof="0" dirty="0">
                <a:solidFill>
                  <a:srgbClr val="022351"/>
                </a:solidFill>
                <a:latin typeface="Poppins"/>
                <a:ea typeface="Poppins"/>
                <a:cs typeface="Poppins"/>
                <a:sym typeface="Poppins"/>
              </a:rPr>
              <a:t>Un outil conçu pour vous permettre d’offrir de la reconnaissance privée ou publique et de renforcer le sentiment d’appartenance au sein de l’organisation.</a:t>
            </a:r>
          </a:p>
        </p:txBody>
      </p:sp>
      <p:grpSp>
        <p:nvGrpSpPr>
          <p:cNvPr id="2" name="Groupe 1">
            <a:extLst>
              <a:ext uri="{FF2B5EF4-FFF2-40B4-BE49-F238E27FC236}">
                <a16:creationId xmlns:a16="http://schemas.microsoft.com/office/drawing/2014/main" id="{323CFE10-C994-6D36-BE1F-4CCC1CEFA2D9}"/>
              </a:ext>
            </a:extLst>
          </p:cNvPr>
          <p:cNvGrpSpPr/>
          <p:nvPr/>
        </p:nvGrpSpPr>
        <p:grpSpPr>
          <a:xfrm>
            <a:off x="9948800" y="2188510"/>
            <a:ext cx="8954921" cy="7382449"/>
            <a:chOff x="9948800" y="2188510"/>
            <a:chExt cx="8954921" cy="7382449"/>
          </a:xfrm>
        </p:grpSpPr>
        <p:pic>
          <p:nvPicPr>
            <p:cNvPr id="24" name="Image 23">
              <a:extLst>
                <a:ext uri="{FF2B5EF4-FFF2-40B4-BE49-F238E27FC236}">
                  <a16:creationId xmlns:a16="http://schemas.microsoft.com/office/drawing/2014/main" id="{E6E9E66F-1774-F8EC-340C-EE13774F4A20}"/>
                </a:ext>
              </a:extLst>
            </p:cNvPr>
            <p:cNvPicPr>
              <a:picLocks noChangeAspect="1"/>
            </p:cNvPicPr>
            <p:nvPr/>
          </p:nvPicPr>
          <p:blipFill>
            <a:blip r:embed="rId4"/>
            <a:stretch>
              <a:fillRect/>
            </a:stretch>
          </p:blipFill>
          <p:spPr>
            <a:xfrm>
              <a:off x="10287000" y="2188510"/>
              <a:ext cx="8616721" cy="7382449"/>
            </a:xfrm>
            <a:prstGeom prst="rect">
              <a:avLst/>
            </a:prstGeom>
          </p:spPr>
        </p:pic>
        <p:sp>
          <p:nvSpPr>
            <p:cNvPr id="25" name="Freeform 4">
              <a:extLst>
                <a:ext uri="{FF2B5EF4-FFF2-40B4-BE49-F238E27FC236}">
                  <a16:creationId xmlns:a16="http://schemas.microsoft.com/office/drawing/2014/main" id="{EEF6147F-189C-1ED6-EF2E-F5BB61F5D96A}"/>
                </a:ext>
              </a:extLst>
            </p:cNvPr>
            <p:cNvSpPr>
              <a:spLocks noChangeAspect="1"/>
            </p:cNvSpPr>
            <p:nvPr/>
          </p:nvSpPr>
          <p:spPr>
            <a:xfrm>
              <a:off x="9948800" y="7720553"/>
              <a:ext cx="762000" cy="619760"/>
            </a:xfrm>
            <a:custGeom>
              <a:avLst/>
              <a:gdLst/>
              <a:ahLst/>
              <a:cxnLst/>
              <a:rect l="l" t="t" r="r" b="b"/>
              <a:pathLst>
                <a:path w="1005515" h="817819">
                  <a:moveTo>
                    <a:pt x="0" y="0"/>
                  </a:moveTo>
                  <a:lnTo>
                    <a:pt x="1005515" y="0"/>
                  </a:lnTo>
                  <a:lnTo>
                    <a:pt x="1005515" y="817819"/>
                  </a:lnTo>
                  <a:lnTo>
                    <a:pt x="0" y="817819"/>
                  </a:lnTo>
                  <a:lnTo>
                    <a:pt x="0" y="0"/>
                  </a:lnTo>
                  <a:close/>
                </a:path>
              </a:pathLst>
            </a:custGeom>
            <a:blipFill>
              <a:blip r:embed="rId5"/>
              <a:stretch>
                <a:fillRect/>
              </a:stretch>
            </a:blipFill>
          </p:spPr>
          <p:txBody>
            <a:bodyPr/>
            <a:lstStyle/>
            <a:p>
              <a:endParaRPr lang="fr-CA" noProof="0" dirty="0"/>
            </a:p>
          </p:txBody>
        </p:sp>
      </p:grpSp>
    </p:spTree>
    <p:extLst>
      <p:ext uri="{BB962C8B-B14F-4D97-AF65-F5344CB8AC3E}">
        <p14:creationId xmlns:p14="http://schemas.microsoft.com/office/powerpoint/2010/main" val="403224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10"/>
          <p:cNvSpPr txBox="1"/>
          <p:nvPr/>
        </p:nvSpPr>
        <p:spPr>
          <a:xfrm>
            <a:off x="1284514" y="910897"/>
            <a:ext cx="11793730" cy="896239"/>
          </a:xfrm>
          <a:prstGeom prst="rect">
            <a:avLst/>
          </a:prstGeom>
        </p:spPr>
        <p:txBody>
          <a:bodyPr lIns="0" tIns="0" rIns="0" bIns="0" rtlCol="0" anchor="t">
            <a:spAutoFit/>
          </a:bodyPr>
          <a:lstStyle/>
          <a:p>
            <a:pPr algn="l">
              <a:lnSpc>
                <a:spcPts val="6847"/>
              </a:lnSpc>
            </a:pPr>
            <a:r>
              <a:rPr lang="fr-CA" sz="6399" b="1" noProof="0" dirty="0">
                <a:solidFill>
                  <a:srgbClr val="022351"/>
                </a:solidFill>
                <a:latin typeface="+mj-lt"/>
                <a:ea typeface="Poppins Medium Bold"/>
                <a:cs typeface="Poppins Medium Bold"/>
                <a:sym typeface="Poppins Medium Bold"/>
              </a:rPr>
              <a:t>Modules complémentaires</a:t>
            </a:r>
          </a:p>
        </p:txBody>
      </p:sp>
      <p:sp>
        <p:nvSpPr>
          <p:cNvPr id="12" name="Freeform 12"/>
          <p:cNvSpPr/>
          <p:nvPr/>
        </p:nvSpPr>
        <p:spPr>
          <a:xfrm>
            <a:off x="1194788" y="5453669"/>
            <a:ext cx="385460" cy="453482"/>
          </a:xfrm>
          <a:custGeom>
            <a:avLst/>
            <a:gdLst/>
            <a:ahLst/>
            <a:cxnLst/>
            <a:rect l="l" t="t" r="r" b="b"/>
            <a:pathLst>
              <a:path w="385460" h="453482">
                <a:moveTo>
                  <a:pt x="0" y="0"/>
                </a:moveTo>
                <a:lnTo>
                  <a:pt x="385460" y="0"/>
                </a:lnTo>
                <a:lnTo>
                  <a:pt x="385460" y="453482"/>
                </a:lnTo>
                <a:lnTo>
                  <a:pt x="0" y="453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13" name="Freeform 13"/>
          <p:cNvSpPr/>
          <p:nvPr/>
        </p:nvSpPr>
        <p:spPr>
          <a:xfrm>
            <a:off x="1194788" y="6509907"/>
            <a:ext cx="385460" cy="453482"/>
          </a:xfrm>
          <a:custGeom>
            <a:avLst/>
            <a:gdLst/>
            <a:ahLst/>
            <a:cxnLst/>
            <a:rect l="l" t="t" r="r" b="b"/>
            <a:pathLst>
              <a:path w="385460" h="453482">
                <a:moveTo>
                  <a:pt x="0" y="0"/>
                </a:moveTo>
                <a:lnTo>
                  <a:pt x="385460" y="0"/>
                </a:lnTo>
                <a:lnTo>
                  <a:pt x="385460" y="453482"/>
                </a:lnTo>
                <a:lnTo>
                  <a:pt x="0" y="453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14" name="Freeform 14"/>
          <p:cNvSpPr/>
          <p:nvPr/>
        </p:nvSpPr>
        <p:spPr>
          <a:xfrm>
            <a:off x="1194788" y="7566146"/>
            <a:ext cx="385460" cy="453482"/>
          </a:xfrm>
          <a:custGeom>
            <a:avLst/>
            <a:gdLst/>
            <a:ahLst/>
            <a:cxnLst/>
            <a:rect l="l" t="t" r="r" b="b"/>
            <a:pathLst>
              <a:path w="385460" h="453482">
                <a:moveTo>
                  <a:pt x="0" y="0"/>
                </a:moveTo>
                <a:lnTo>
                  <a:pt x="385460" y="0"/>
                </a:lnTo>
                <a:lnTo>
                  <a:pt x="385460" y="453482"/>
                </a:lnTo>
                <a:lnTo>
                  <a:pt x="0" y="453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noProof="0" dirty="0"/>
          </a:p>
        </p:txBody>
      </p:sp>
      <p:sp>
        <p:nvSpPr>
          <p:cNvPr id="15" name="TextBox 15"/>
          <p:cNvSpPr txBox="1"/>
          <p:nvPr/>
        </p:nvSpPr>
        <p:spPr>
          <a:xfrm>
            <a:off x="1284514" y="3368984"/>
            <a:ext cx="8131846" cy="1145667"/>
          </a:xfrm>
          <a:prstGeom prst="rect">
            <a:avLst/>
          </a:prstGeom>
        </p:spPr>
        <p:txBody>
          <a:bodyPr lIns="0" tIns="0" rIns="0" bIns="0" rtlCol="0" anchor="t">
            <a:spAutoFit/>
          </a:bodyPr>
          <a:lstStyle/>
          <a:p>
            <a:pPr marL="0" lvl="0" indent="0" algn="l">
              <a:lnSpc>
                <a:spcPts val="3024"/>
              </a:lnSpc>
              <a:spcBef>
                <a:spcPct val="0"/>
              </a:spcBef>
            </a:pPr>
            <a:r>
              <a:rPr lang="fr-CA" sz="2100" spc="21" noProof="0" dirty="0">
                <a:solidFill>
                  <a:srgbClr val="022351"/>
                </a:solidFill>
                <a:latin typeface="Poppins"/>
                <a:ea typeface="Poppins"/>
                <a:cs typeface="Poppins"/>
                <a:sym typeface="Poppins"/>
              </a:rPr>
              <a:t>Un outil </a:t>
            </a:r>
            <a:r>
              <a:rPr lang="fr-CA" sz="2100" u="none" strike="noStrike" spc="21" noProof="0" dirty="0">
                <a:solidFill>
                  <a:srgbClr val="022351"/>
                </a:solidFill>
                <a:latin typeface="Poppins"/>
                <a:ea typeface="Poppins"/>
                <a:cs typeface="Poppins"/>
                <a:sym typeface="Poppins"/>
              </a:rPr>
              <a:t>conçu pour permettre à tous de faire émerger l’intelligence collective, pour trouver des solutions concrètes à des enjeux ou à des défis stratégiques. </a:t>
            </a:r>
          </a:p>
        </p:txBody>
      </p:sp>
      <p:sp>
        <p:nvSpPr>
          <p:cNvPr id="16" name="TextBox 16"/>
          <p:cNvSpPr txBox="1"/>
          <p:nvPr/>
        </p:nvSpPr>
        <p:spPr>
          <a:xfrm>
            <a:off x="1805502" y="5278477"/>
            <a:ext cx="7291572" cy="764667"/>
          </a:xfrm>
          <a:prstGeom prst="rect">
            <a:avLst/>
          </a:prstGeom>
        </p:spPr>
        <p:txBody>
          <a:bodyPr lIns="0" tIns="0" rIns="0" bIns="0" rtlCol="0" anchor="t">
            <a:spAutoFit/>
          </a:bodyPr>
          <a:lstStyle/>
          <a:p>
            <a:pPr marL="0" lvl="0" indent="0" algn="l">
              <a:lnSpc>
                <a:spcPts val="3024"/>
              </a:lnSpc>
              <a:spcBef>
                <a:spcPct val="0"/>
              </a:spcBef>
            </a:pPr>
            <a:r>
              <a:rPr lang="fr-CA" sz="2100" b="1" spc="21" noProof="0" dirty="0">
                <a:solidFill>
                  <a:srgbClr val="022351"/>
                </a:solidFill>
                <a:latin typeface="Poppins Bold"/>
                <a:ea typeface="Poppins Bold"/>
                <a:cs typeface="Poppins Bold"/>
                <a:sym typeface="Poppins Bold"/>
              </a:rPr>
              <a:t>Partagez votre expertise</a:t>
            </a:r>
            <a:r>
              <a:rPr lang="fr-CA" sz="2100" spc="21" noProof="0" dirty="0">
                <a:solidFill>
                  <a:srgbClr val="022351"/>
                </a:solidFill>
                <a:latin typeface="Poppins"/>
                <a:ea typeface="Poppins"/>
                <a:cs typeface="Poppins"/>
                <a:sym typeface="Poppins"/>
              </a:rPr>
              <a:t> - P</a:t>
            </a:r>
            <a:r>
              <a:rPr lang="fr-CA" sz="2100" u="none" strike="noStrike" spc="21" noProof="0" dirty="0">
                <a:solidFill>
                  <a:srgbClr val="022351"/>
                </a:solidFill>
                <a:latin typeface="Poppins"/>
                <a:ea typeface="Poppins"/>
                <a:cs typeface="Poppins"/>
                <a:sym typeface="Poppins"/>
              </a:rPr>
              <a:t>roposez des idées d’améliorations alignées aux réalités vécues.</a:t>
            </a:r>
          </a:p>
        </p:txBody>
      </p:sp>
      <p:sp>
        <p:nvSpPr>
          <p:cNvPr id="17" name="TextBox 17"/>
          <p:cNvSpPr txBox="1"/>
          <p:nvPr/>
        </p:nvSpPr>
        <p:spPr>
          <a:xfrm>
            <a:off x="1805502" y="6371757"/>
            <a:ext cx="7563932" cy="712470"/>
          </a:xfrm>
          <a:prstGeom prst="rect">
            <a:avLst/>
          </a:prstGeom>
        </p:spPr>
        <p:txBody>
          <a:bodyPr lIns="0" tIns="0" rIns="0" bIns="0" rtlCol="0" anchor="t">
            <a:spAutoFit/>
          </a:bodyPr>
          <a:lstStyle/>
          <a:p>
            <a:pPr algn="l">
              <a:lnSpc>
                <a:spcPts val="2835"/>
              </a:lnSpc>
            </a:pPr>
            <a:r>
              <a:rPr lang="fr-CA" sz="2100" b="1" spc="21" noProof="0" dirty="0">
                <a:solidFill>
                  <a:srgbClr val="022351"/>
                </a:solidFill>
                <a:latin typeface="Poppins Bold"/>
                <a:ea typeface="Poppins Bold"/>
                <a:cs typeface="Poppins Bold"/>
                <a:sym typeface="Poppins Bold"/>
              </a:rPr>
              <a:t>Propulsez les réflexions</a:t>
            </a:r>
            <a:r>
              <a:rPr lang="fr-CA" sz="2100" spc="21" noProof="0" dirty="0">
                <a:solidFill>
                  <a:srgbClr val="022351"/>
                </a:solidFill>
                <a:latin typeface="Poppins"/>
                <a:ea typeface="Poppins"/>
                <a:cs typeface="Poppins"/>
                <a:sym typeface="Poppins"/>
              </a:rPr>
              <a:t> - Réagissez aux idées partagées par vos collègues pour faire du chemin.</a:t>
            </a:r>
          </a:p>
        </p:txBody>
      </p:sp>
      <p:sp>
        <p:nvSpPr>
          <p:cNvPr id="18" name="TextBox 18"/>
          <p:cNvSpPr txBox="1"/>
          <p:nvPr/>
        </p:nvSpPr>
        <p:spPr>
          <a:xfrm>
            <a:off x="1805502" y="7412839"/>
            <a:ext cx="7437772" cy="712470"/>
          </a:xfrm>
          <a:prstGeom prst="rect">
            <a:avLst/>
          </a:prstGeom>
        </p:spPr>
        <p:txBody>
          <a:bodyPr lIns="0" tIns="0" rIns="0" bIns="0" rtlCol="0" anchor="t">
            <a:spAutoFit/>
          </a:bodyPr>
          <a:lstStyle/>
          <a:p>
            <a:pPr algn="l">
              <a:lnSpc>
                <a:spcPts val="2835"/>
              </a:lnSpc>
            </a:pPr>
            <a:r>
              <a:rPr lang="fr-CA" sz="2100" b="1" spc="21" noProof="0" dirty="0">
                <a:solidFill>
                  <a:srgbClr val="022351"/>
                </a:solidFill>
                <a:latin typeface="Poppins Bold"/>
                <a:ea typeface="Poppins Bold"/>
                <a:cs typeface="Poppins Bold"/>
                <a:sym typeface="Poppins Bold"/>
              </a:rPr>
              <a:t>Brisez la routine</a:t>
            </a:r>
            <a:r>
              <a:rPr lang="fr-CA" sz="2100" spc="21" noProof="0" dirty="0">
                <a:solidFill>
                  <a:srgbClr val="022351"/>
                </a:solidFill>
                <a:latin typeface="Poppins"/>
                <a:ea typeface="Poppins"/>
                <a:cs typeface="Poppins"/>
                <a:sym typeface="Poppins"/>
              </a:rPr>
              <a:t> - Proposez-vous comme volontaire pour collaborer sur les idées stimulantes pour vous.</a:t>
            </a:r>
          </a:p>
        </p:txBody>
      </p:sp>
      <p:sp>
        <p:nvSpPr>
          <p:cNvPr id="19" name="TextBox 19"/>
          <p:cNvSpPr txBox="1"/>
          <p:nvPr/>
        </p:nvSpPr>
        <p:spPr>
          <a:xfrm>
            <a:off x="1284514" y="2460808"/>
            <a:ext cx="8605909" cy="487313"/>
          </a:xfrm>
          <a:prstGeom prst="rect">
            <a:avLst/>
          </a:prstGeom>
        </p:spPr>
        <p:txBody>
          <a:bodyPr lIns="0" tIns="0" rIns="0" bIns="0" rtlCol="0" anchor="t">
            <a:spAutoFit/>
          </a:bodyPr>
          <a:lstStyle/>
          <a:p>
            <a:pPr marL="0" lvl="0" indent="0" algn="l">
              <a:lnSpc>
                <a:spcPts val="3839"/>
              </a:lnSpc>
              <a:spcBef>
                <a:spcPct val="0"/>
              </a:spcBef>
            </a:pPr>
            <a:r>
              <a:rPr lang="fr-CA" sz="3199" b="1" u="none" strike="noStrike" noProof="0" dirty="0" err="1">
                <a:solidFill>
                  <a:srgbClr val="10CFBD"/>
                </a:solidFill>
                <a:latin typeface="Poppins Bold"/>
                <a:ea typeface="Poppins Bold"/>
                <a:cs typeface="Poppins Bold"/>
                <a:sym typeface="Poppins Bold"/>
              </a:rPr>
              <a:t>CoLab</a:t>
            </a:r>
            <a:endParaRPr lang="fr-CA" sz="3199" b="1" u="none" strike="noStrike" noProof="0" dirty="0">
              <a:solidFill>
                <a:srgbClr val="10CFBD"/>
              </a:solidFill>
              <a:latin typeface="Poppins Bold"/>
              <a:ea typeface="Poppins Bold"/>
              <a:cs typeface="Poppins Bold"/>
              <a:sym typeface="Poppins Bold"/>
            </a:endParaRPr>
          </a:p>
        </p:txBody>
      </p:sp>
      <p:sp>
        <p:nvSpPr>
          <p:cNvPr id="20" name="TextBox 20"/>
          <p:cNvSpPr txBox="1"/>
          <p:nvPr/>
        </p:nvSpPr>
        <p:spPr>
          <a:xfrm>
            <a:off x="1284514" y="2911260"/>
            <a:ext cx="8131846" cy="363946"/>
          </a:xfrm>
          <a:prstGeom prst="rect">
            <a:avLst/>
          </a:prstGeom>
        </p:spPr>
        <p:txBody>
          <a:bodyPr lIns="0" tIns="0" rIns="0" bIns="0" rtlCol="0" anchor="t">
            <a:spAutoFit/>
          </a:bodyPr>
          <a:lstStyle/>
          <a:p>
            <a:pPr marL="0" lvl="0" indent="0" algn="l">
              <a:lnSpc>
                <a:spcPts val="3024"/>
              </a:lnSpc>
              <a:spcBef>
                <a:spcPct val="0"/>
              </a:spcBef>
            </a:pPr>
            <a:r>
              <a:rPr lang="fr-CA" sz="2100" b="1" spc="21" noProof="0" dirty="0">
                <a:solidFill>
                  <a:srgbClr val="022351"/>
                </a:solidFill>
                <a:latin typeface="Poppins Bold"/>
                <a:ea typeface="Poppins Bold"/>
                <a:cs typeface="Poppins Bold"/>
                <a:sym typeface="Poppins Bold"/>
              </a:rPr>
              <a:t>Prenez part aux décisions et aux transformations!</a:t>
            </a:r>
          </a:p>
        </p:txBody>
      </p:sp>
      <p:pic>
        <p:nvPicPr>
          <p:cNvPr id="22" name="Image 21">
            <a:extLst>
              <a:ext uri="{FF2B5EF4-FFF2-40B4-BE49-F238E27FC236}">
                <a16:creationId xmlns:a16="http://schemas.microsoft.com/office/drawing/2014/main" id="{D429E9EB-EE4A-49AB-E759-04BEFA0FF2C0}"/>
              </a:ext>
            </a:extLst>
          </p:cNvPr>
          <p:cNvPicPr>
            <a:picLocks noChangeAspect="1"/>
          </p:cNvPicPr>
          <p:nvPr/>
        </p:nvPicPr>
        <p:blipFill>
          <a:blip r:embed="rId4"/>
          <a:stretch>
            <a:fillRect/>
          </a:stretch>
        </p:blipFill>
        <p:spPr>
          <a:xfrm>
            <a:off x="8686800" y="2254363"/>
            <a:ext cx="9996799" cy="6398612"/>
          </a:xfrm>
          <a:prstGeom prst="rect">
            <a:avLst/>
          </a:prstGeom>
        </p:spPr>
      </p:pic>
    </p:spTree>
  </p:cSld>
  <p:clrMapOvr>
    <a:masterClrMapping/>
  </p:clrMapOvr>
</p:sld>
</file>

<file path=ppt/theme/theme1.xml><?xml version="1.0" encoding="utf-8"?>
<a:theme xmlns:a="http://schemas.openxmlformats.org/drawingml/2006/main" name="Office Theme">
  <a:themeElements>
    <a:clrScheme name="Amélio - Présentations">
      <a:dk1>
        <a:srgbClr val="242F56"/>
      </a:dk1>
      <a:lt1>
        <a:sysClr val="window" lastClr="FFFFFF"/>
      </a:lt1>
      <a:dk2>
        <a:srgbClr val="242F56"/>
      </a:dk2>
      <a:lt2>
        <a:srgbClr val="FCF7FB"/>
      </a:lt2>
      <a:accent1>
        <a:srgbClr val="49D3BB"/>
      </a:accent1>
      <a:accent2>
        <a:srgbClr val="90D8D3"/>
      </a:accent2>
      <a:accent3>
        <a:srgbClr val="AEC8DB"/>
      </a:accent3>
      <a:accent4>
        <a:srgbClr val="FFAFEB"/>
      </a:accent4>
      <a:accent5>
        <a:srgbClr val="B2A1C7"/>
      </a:accent5>
      <a:accent6>
        <a:srgbClr val="CBC4E1"/>
      </a:accent6>
      <a:hlink>
        <a:srgbClr val="0000FF"/>
      </a:hlink>
      <a:folHlink>
        <a:srgbClr val="800080"/>
      </a:folHlink>
    </a:clrScheme>
    <a:fontScheme name="Amélio">
      <a:majorFont>
        <a:latin typeface="Poppins bold"/>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A6CBC3E7D29246BD7CA5AFCD6CC7DC" ma:contentTypeVersion="17" ma:contentTypeDescription="Crée un document." ma:contentTypeScope="" ma:versionID="0d688f935f4ef45fbbc35e81a82f7484">
  <xsd:schema xmlns:xsd="http://www.w3.org/2001/XMLSchema" xmlns:xs="http://www.w3.org/2001/XMLSchema" xmlns:p="http://schemas.microsoft.com/office/2006/metadata/properties" xmlns:ns2="b97a555f-d4b6-403d-ac94-13fe22bd1f90" xmlns:ns3="9922c4cb-a66b-4692-9761-8f60b9c7f824" targetNamespace="http://schemas.microsoft.com/office/2006/metadata/properties" ma:root="true" ma:fieldsID="de942ab6bab2410ab63f3afcd40000ac" ns2:_="" ns3:_="">
    <xsd:import namespace="b97a555f-d4b6-403d-ac94-13fe22bd1f90"/>
    <xsd:import namespace="9922c4cb-a66b-4692-9761-8f60b9c7f8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a555f-d4b6-403d-ac94-13fe22bd1f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3481f85e-4767-47a6-9c86-564b0b1a3caa"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22c4cb-a66b-4692-9761-8f60b9c7f824"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9e910e8f-4424-49bd-a093-f639ccccb235}" ma:internalName="TaxCatchAll" ma:showField="CatchAllData" ma:web="9922c4cb-a66b-4692-9761-8f60b9c7f8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97a555f-d4b6-403d-ac94-13fe22bd1f90">
      <Terms xmlns="http://schemas.microsoft.com/office/infopath/2007/PartnerControls"/>
    </lcf76f155ced4ddcb4097134ff3c332f>
    <TaxCatchAll xmlns="9922c4cb-a66b-4692-9761-8f60b9c7f824" xsi:nil="true"/>
    <SharedWithUsers xmlns="9922c4cb-a66b-4692-9761-8f60b9c7f82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E90935-BA31-4CD6-B57A-19ECFCF02E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a555f-d4b6-403d-ac94-13fe22bd1f90"/>
    <ds:schemaRef ds:uri="9922c4cb-a66b-4692-9761-8f60b9c7f8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A74A82-829E-4A75-89C5-29BF942084B6}">
  <ds:schemaRefs>
    <ds:schemaRef ds:uri="http://schemas.microsoft.com/office/2006/metadata/properties"/>
    <ds:schemaRef ds:uri="http://schemas.microsoft.com/office/infopath/2007/PartnerControls"/>
    <ds:schemaRef ds:uri="6db10999-143a-48fe-9d83-73b638a10a2e"/>
    <ds:schemaRef ds:uri="63b36d93-a4d7-4e76-912d-9594c0d8d710"/>
    <ds:schemaRef ds:uri="b97a555f-d4b6-403d-ac94-13fe22bd1f90"/>
    <ds:schemaRef ds:uri="9922c4cb-a66b-4692-9761-8f60b9c7f824"/>
  </ds:schemaRefs>
</ds:datastoreItem>
</file>

<file path=customXml/itemProps3.xml><?xml version="1.0" encoding="utf-8"?>
<ds:datastoreItem xmlns:ds="http://schemas.openxmlformats.org/officeDocument/2006/customXml" ds:itemID="{5CF0A296-2C03-4884-B935-CCC89B2DB5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TotalTime>
  <Words>671</Words>
  <Application>Microsoft Office PowerPoint</Application>
  <PresentationFormat>Personnalisé</PresentationFormat>
  <Paragraphs>91</Paragraphs>
  <Slides>11</Slides>
  <Notes>1</Notes>
  <HiddenSlides>3</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11</vt:i4>
      </vt:variant>
    </vt:vector>
  </HeadingPairs>
  <TitlesOfParts>
    <vt:vector size="17" baseType="lpstr">
      <vt:lpstr>Aptos</vt:lpstr>
      <vt:lpstr>Poppins</vt:lpstr>
      <vt:lpstr>Poppins Bold</vt:lpstr>
      <vt:lpstr>Arial</vt:lpstr>
      <vt:lpstr>Poppins Medium 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 la démarche -employés</dc:title>
  <dc:creator>Vicky</dc:creator>
  <cp:lastModifiedBy>Kathleen Boisclair</cp:lastModifiedBy>
  <cp:revision>3</cp:revision>
  <dcterms:created xsi:type="dcterms:W3CDTF">2006-08-16T00:00:00Z</dcterms:created>
  <dcterms:modified xsi:type="dcterms:W3CDTF">2025-07-17T14:15:02Z</dcterms:modified>
  <dc:identifier>DAGfkv6IDIk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0x0101001FA6CBC3E7D29246BD7CA5AFCD6CC7DC</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