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67" r:id="rId5"/>
    <p:sldId id="269" r:id="rId6"/>
    <p:sldId id="258" r:id="rId7"/>
    <p:sldId id="259" r:id="rId8"/>
    <p:sldId id="260" r:id="rId9"/>
    <p:sldId id="271" r:id="rId10"/>
    <p:sldId id="275" r:id="rId11"/>
    <p:sldId id="274" r:id="rId12"/>
    <p:sldId id="276" r:id="rId13"/>
    <p:sldId id="277" r:id="rId14"/>
    <p:sldId id="262" r:id="rId15"/>
    <p:sldId id="263" r:id="rId16"/>
    <p:sldId id="264" r:id="rId17"/>
    <p:sldId id="273" r:id="rId18"/>
  </p:sldIdLst>
  <p:sldSz cx="18288000" cy="10287000"/>
  <p:notesSz cx="6858000" cy="9144000"/>
  <p:embeddedFontLs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Bold" panose="00000800000000000000" charset="0"/>
      <p:regular r:id="rId24"/>
    </p:embeddedFont>
    <p:embeddedFont>
      <p:font typeface="Poppins Medium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FBD"/>
    <a:srgbClr val="022351"/>
    <a:srgbClr val="023535"/>
    <a:srgbClr val="AEC8DB"/>
    <a:srgbClr val="FFAFEB"/>
    <a:srgbClr val="CBC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1790D-EE12-4B0A-BF13-1939215ECED3}" v="12" dt="2025-06-03T22:10:36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Boisclair" userId="0e0417f2-308a-4ffb-8a9a-d1518c8a26e5" providerId="ADAL" clId="{8E700F94-2D60-42EC-83B1-79FE1F4274EA}"/>
    <pc:docChg chg="undo custSel addSld delSld modSld sldOrd modMainMaster">
      <pc:chgData name="Kathleen Boisclair" userId="0e0417f2-308a-4ffb-8a9a-d1518c8a26e5" providerId="ADAL" clId="{8E700F94-2D60-42EC-83B1-79FE1F4274EA}" dt="2025-05-29T17:10:31.779" v="985" actId="164"/>
      <pc:docMkLst>
        <pc:docMk/>
      </pc:docMkLst>
      <pc:sldChg chg="modSp del mod">
        <pc:chgData name="Kathleen Boisclair" userId="0e0417f2-308a-4ffb-8a9a-d1518c8a26e5" providerId="ADAL" clId="{8E700F94-2D60-42EC-83B1-79FE1F4274EA}" dt="2025-05-29T15:24:31.463" v="193" actId="47"/>
        <pc:sldMkLst>
          <pc:docMk/>
          <pc:sldMk cId="0" sldId="256"/>
        </pc:sldMkLst>
      </pc:sldChg>
      <pc:sldChg chg="delSp del mod">
        <pc:chgData name="Kathleen Boisclair" userId="0e0417f2-308a-4ffb-8a9a-d1518c8a26e5" providerId="ADAL" clId="{8E700F94-2D60-42EC-83B1-79FE1F4274EA}" dt="2025-05-29T15:20:56.773" v="58" actId="47"/>
        <pc:sldMkLst>
          <pc:docMk/>
          <pc:sldMk cId="0" sldId="257"/>
        </pc:sldMkLst>
      </pc:sldChg>
      <pc:sldChg chg="addSp delSp modSp mod modClrScheme chgLayout">
        <pc:chgData name="Kathleen Boisclair" userId="0e0417f2-308a-4ffb-8a9a-d1518c8a26e5" providerId="ADAL" clId="{8E700F94-2D60-42EC-83B1-79FE1F4274EA}" dt="2025-05-29T15:57:15.762" v="426" actId="207"/>
        <pc:sldMkLst>
          <pc:docMk/>
          <pc:sldMk cId="0" sldId="258"/>
        </pc:sldMkLst>
        <pc:spChg chg="mod">
          <ac:chgData name="Kathleen Boisclair" userId="0e0417f2-308a-4ffb-8a9a-d1518c8a26e5" providerId="ADAL" clId="{8E700F94-2D60-42EC-83B1-79FE1F4274EA}" dt="2025-05-29T15:57:00.132" v="424" actId="465"/>
          <ac:spMkLst>
            <pc:docMk/>
            <pc:sldMk cId="0" sldId="258"/>
            <ac:spMk id="14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6:56.172" v="422" actId="12788"/>
          <ac:spMkLst>
            <pc:docMk/>
            <pc:sldMk cId="0" sldId="258"/>
            <ac:spMk id="16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7:07.249" v="425" actId="465"/>
          <ac:spMkLst>
            <pc:docMk/>
            <pc:sldMk cId="0" sldId="258"/>
            <ac:spMk id="19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7:07.249" v="425" actId="465"/>
          <ac:spMkLst>
            <pc:docMk/>
            <pc:sldMk cId="0" sldId="258"/>
            <ac:spMk id="22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6:56.172" v="422" actId="12788"/>
          <ac:spMkLst>
            <pc:docMk/>
            <pc:sldMk cId="0" sldId="258"/>
            <ac:spMk id="25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29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30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31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32" creationId="{00000000-0000-0000-0000-000000000000}"/>
          </ac:spMkLst>
        </pc:spChg>
      </pc:sldChg>
      <pc:sldChg chg="addSp delSp modSp mod modClrScheme chgLayout">
        <pc:chgData name="Kathleen Boisclair" userId="0e0417f2-308a-4ffb-8a9a-d1518c8a26e5" providerId="ADAL" clId="{8E700F94-2D60-42EC-83B1-79FE1F4274EA}" dt="2025-05-29T16:08:40.956" v="959" actId="14100"/>
        <pc:sldMkLst>
          <pc:docMk/>
          <pc:sldMk cId="0" sldId="259"/>
        </pc:sldMkLst>
        <pc:spChg chg="add del mod topLvl">
          <ac:chgData name="Kathleen Boisclair" userId="0e0417f2-308a-4ffb-8a9a-d1518c8a26e5" providerId="ADAL" clId="{8E700F94-2D60-42EC-83B1-79FE1F4274EA}" dt="2025-05-29T16:08:40.956" v="959" actId="14100"/>
          <ac:spMkLst>
            <pc:docMk/>
            <pc:sldMk cId="0" sldId="259"/>
            <ac:spMk id="12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9:38.504" v="454" actId="20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8:12.974" v="956" actId="2057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0:11.993" v="458" actId="1076"/>
          <ac:spMkLst>
            <pc:docMk/>
            <pc:sldMk cId="0" sldId="259"/>
            <ac:spMk id="18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8:24.050" v="957" actId="14100"/>
          <ac:spMkLst>
            <pc:docMk/>
            <pc:sldMk cId="0" sldId="259"/>
            <ac:spMk id="19" creationId="{00000000-0000-0000-0000-000000000000}"/>
          </ac:spMkLst>
        </pc:spChg>
        <pc:picChg chg="add mod ord">
          <ac:chgData name="Kathleen Boisclair" userId="0e0417f2-308a-4ffb-8a9a-d1518c8a26e5" providerId="ADAL" clId="{8E700F94-2D60-42EC-83B1-79FE1F4274EA}" dt="2025-05-29T16:03:21.344" v="624" actId="167"/>
          <ac:picMkLst>
            <pc:docMk/>
            <pc:sldMk cId="0" sldId="259"/>
            <ac:picMk id="21" creationId="{80A63DC9-8CF4-566C-2BBB-1B3E21563EC0}"/>
          </ac:picMkLst>
        </pc:picChg>
      </pc:sldChg>
      <pc:sldChg chg="delSp modSp mod ord modClrScheme chgLayout">
        <pc:chgData name="Kathleen Boisclair" userId="0e0417f2-308a-4ffb-8a9a-d1518c8a26e5" providerId="ADAL" clId="{8E700F94-2D60-42EC-83B1-79FE1F4274EA}" dt="2025-05-29T16:28:43.397" v="972"/>
        <pc:sldMkLst>
          <pc:docMk/>
          <pc:sldMk cId="0" sldId="260"/>
        </pc:sldMkLst>
      </pc:sldChg>
      <pc:sldChg chg="modSp mod">
        <pc:chgData name="Kathleen Boisclair" userId="0e0417f2-308a-4ffb-8a9a-d1518c8a26e5" providerId="ADAL" clId="{8E700F94-2D60-42EC-83B1-79FE1F4274EA}" dt="2025-05-29T15:22:44.429" v="141" actId="790"/>
        <pc:sldMkLst>
          <pc:docMk/>
          <pc:sldMk cId="0" sldId="261"/>
        </pc:sldMkLst>
      </pc:sldChg>
      <pc:sldChg chg="addSp modSp mod">
        <pc:chgData name="Kathleen Boisclair" userId="0e0417f2-308a-4ffb-8a9a-d1518c8a26e5" providerId="ADAL" clId="{8E700F94-2D60-42EC-83B1-79FE1F4274EA}" dt="2025-05-29T17:10:31.779" v="985" actId="164"/>
        <pc:sldMkLst>
          <pc:docMk/>
          <pc:sldMk cId="0" sldId="262"/>
        </pc:sldMkLst>
      </pc:sldChg>
      <pc:sldChg chg="delSp modSp mod">
        <pc:chgData name="Kathleen Boisclair" userId="0e0417f2-308a-4ffb-8a9a-d1518c8a26e5" providerId="ADAL" clId="{8E700F94-2D60-42EC-83B1-79FE1F4274EA}" dt="2025-05-29T17:09:27.820" v="973" actId="478"/>
        <pc:sldMkLst>
          <pc:docMk/>
          <pc:sldMk cId="0" sldId="263"/>
        </pc:sldMkLst>
      </pc:sldChg>
      <pc:sldChg chg="modSp mod">
        <pc:chgData name="Kathleen Boisclair" userId="0e0417f2-308a-4ffb-8a9a-d1518c8a26e5" providerId="ADAL" clId="{8E700F94-2D60-42EC-83B1-79FE1F4274EA}" dt="2025-05-29T15:22:44.429" v="141" actId="790"/>
        <pc:sldMkLst>
          <pc:docMk/>
          <pc:sldMk cId="0" sldId="264"/>
        </pc:sldMkLst>
      </pc:sldChg>
      <pc:sldChg chg="modSp mod">
        <pc:chgData name="Kathleen Boisclair" userId="0e0417f2-308a-4ffb-8a9a-d1518c8a26e5" providerId="ADAL" clId="{8E700F94-2D60-42EC-83B1-79FE1F4274EA}" dt="2025-05-29T15:22:44.429" v="141" actId="790"/>
        <pc:sldMkLst>
          <pc:docMk/>
          <pc:sldMk cId="0" sldId="265"/>
        </pc:sldMkLst>
      </pc:sldChg>
      <pc:sldChg chg="delSp add del mod">
        <pc:chgData name="Kathleen Boisclair" userId="0e0417f2-308a-4ffb-8a9a-d1518c8a26e5" providerId="ADAL" clId="{8E700F94-2D60-42EC-83B1-79FE1F4274EA}" dt="2025-05-29T15:15:43.235" v="15" actId="2696"/>
        <pc:sldMkLst>
          <pc:docMk/>
          <pc:sldMk cId="2141608561" sldId="266"/>
        </pc:sldMkLst>
      </pc:sldChg>
      <pc:sldChg chg="modSp add del mod">
        <pc:chgData name="Kathleen Boisclair" userId="0e0417f2-308a-4ffb-8a9a-d1518c8a26e5" providerId="ADAL" clId="{8E700F94-2D60-42EC-83B1-79FE1F4274EA}" dt="2025-05-29T15:30:17.057" v="227" actId="47"/>
        <pc:sldMkLst>
          <pc:docMk/>
          <pc:sldMk cId="3631209593" sldId="266"/>
        </pc:sldMkLst>
      </pc:sldChg>
      <pc:sldChg chg="addSp modSp new mod">
        <pc:chgData name="Kathleen Boisclair" userId="0e0417f2-308a-4ffb-8a9a-d1518c8a26e5" providerId="ADAL" clId="{8E700F94-2D60-42EC-83B1-79FE1F4274EA}" dt="2025-05-29T15:40:57.502" v="237" actId="207"/>
        <pc:sldMkLst>
          <pc:docMk/>
          <pc:sldMk cId="1813335213" sldId="267"/>
        </pc:sldMkLst>
        <pc:spChg chg="add mod">
          <ac:chgData name="Kathleen Boisclair" userId="0e0417f2-308a-4ffb-8a9a-d1518c8a26e5" providerId="ADAL" clId="{8E700F94-2D60-42EC-83B1-79FE1F4274EA}" dt="2025-05-29T15:23:48.861" v="188" actId="1076"/>
          <ac:spMkLst>
            <pc:docMk/>
            <pc:sldMk cId="1813335213" sldId="267"/>
            <ac:spMk id="2" creationId="{3E66F9EE-AC68-9A86-9933-C79D6F808A34}"/>
          </ac:spMkLst>
        </pc:spChg>
        <pc:spChg chg="add mod">
          <ac:chgData name="Kathleen Boisclair" userId="0e0417f2-308a-4ffb-8a9a-d1518c8a26e5" providerId="ADAL" clId="{8E700F94-2D60-42EC-83B1-79FE1F4274EA}" dt="2025-05-29T15:40:27.799" v="236" actId="207"/>
          <ac:spMkLst>
            <pc:docMk/>
            <pc:sldMk cId="1813335213" sldId="267"/>
            <ac:spMk id="3" creationId="{A37B9845-385E-EC25-A042-3A3424AD5BE1}"/>
          </ac:spMkLst>
        </pc:spChg>
        <pc:spChg chg="add mod">
          <ac:chgData name="Kathleen Boisclair" userId="0e0417f2-308a-4ffb-8a9a-d1518c8a26e5" providerId="ADAL" clId="{8E700F94-2D60-42EC-83B1-79FE1F4274EA}" dt="2025-05-29T15:40:57.502" v="237" actId="207"/>
          <ac:spMkLst>
            <pc:docMk/>
            <pc:sldMk cId="1813335213" sldId="267"/>
            <ac:spMk id="4" creationId="{ED728B9A-5DBC-2474-D6E7-AD0AB97EB611}"/>
          </ac:spMkLst>
        </pc:spChg>
        <pc:spChg chg="add mod">
          <ac:chgData name="Kathleen Boisclair" userId="0e0417f2-308a-4ffb-8a9a-d1518c8a26e5" providerId="ADAL" clId="{8E700F94-2D60-42EC-83B1-79FE1F4274EA}" dt="2025-05-29T15:24:08.194" v="191" actId="1076"/>
          <ac:spMkLst>
            <pc:docMk/>
            <pc:sldMk cId="1813335213" sldId="267"/>
            <ac:spMk id="5" creationId="{A6DB3B1D-D215-02C9-A5A3-77765749B0AE}"/>
          </ac:spMkLst>
        </pc:spChg>
      </pc:sldChg>
      <pc:sldChg chg="delSp add del mod">
        <pc:chgData name="Kathleen Boisclair" userId="0e0417f2-308a-4ffb-8a9a-d1518c8a26e5" providerId="ADAL" clId="{8E700F94-2D60-42EC-83B1-79FE1F4274EA}" dt="2025-05-29T15:20:50.850" v="57" actId="47"/>
        <pc:sldMkLst>
          <pc:docMk/>
          <pc:sldMk cId="2054244396" sldId="267"/>
        </pc:sldMkLst>
      </pc:sldChg>
      <pc:sldChg chg="addSp delSp modSp add del mod">
        <pc:chgData name="Kathleen Boisclair" userId="0e0417f2-308a-4ffb-8a9a-d1518c8a26e5" providerId="ADAL" clId="{8E700F94-2D60-42EC-83B1-79FE1F4274EA}" dt="2025-05-29T15:51:47.757" v="351" actId="47"/>
        <pc:sldMkLst>
          <pc:docMk/>
          <pc:sldMk cId="729796031" sldId="268"/>
        </pc:sldMkLst>
      </pc:sldChg>
      <pc:sldChg chg="addSp modSp new del">
        <pc:chgData name="Kathleen Boisclair" userId="0e0417f2-308a-4ffb-8a9a-d1518c8a26e5" providerId="ADAL" clId="{8E700F94-2D60-42EC-83B1-79FE1F4274EA}" dt="2025-05-29T15:27:30.508" v="198" actId="2696"/>
        <pc:sldMkLst>
          <pc:docMk/>
          <pc:sldMk cId="1973556743" sldId="268"/>
        </pc:sldMkLst>
      </pc:sldChg>
      <pc:sldChg chg="modSp add del mod modShow">
        <pc:chgData name="Kathleen Boisclair" userId="0e0417f2-308a-4ffb-8a9a-d1518c8a26e5" providerId="ADAL" clId="{8E700F94-2D60-42EC-83B1-79FE1F4274EA}" dt="2025-05-29T15:37:36.851" v="233" actId="2696"/>
        <pc:sldMkLst>
          <pc:docMk/>
          <pc:sldMk cId="1831279047" sldId="269"/>
        </pc:sldMkLst>
      </pc:sldChg>
      <pc:sldChg chg="addSp delSp modSp new mod">
        <pc:chgData name="Kathleen Boisclair" userId="0e0417f2-308a-4ffb-8a9a-d1518c8a26e5" providerId="ADAL" clId="{8E700F94-2D60-42EC-83B1-79FE1F4274EA}" dt="2025-05-29T15:59:02.178" v="449" actId="403"/>
        <pc:sldMkLst>
          <pc:docMk/>
          <pc:sldMk cId="3067291760" sldId="269"/>
        </pc:sldMkLst>
        <pc:spChg chg="add mod">
          <ac:chgData name="Kathleen Boisclair" userId="0e0417f2-308a-4ffb-8a9a-d1518c8a26e5" providerId="ADAL" clId="{8E700F94-2D60-42EC-83B1-79FE1F4274EA}" dt="2025-05-29T15:46:00.552" v="272"/>
          <ac:spMkLst>
            <pc:docMk/>
            <pc:sldMk cId="3067291760" sldId="269"/>
            <ac:spMk id="6" creationId="{B75C87CB-04A5-0CFD-F309-A80578CA23F9}"/>
          </ac:spMkLst>
        </pc:spChg>
        <pc:spChg chg="add mod">
          <ac:chgData name="Kathleen Boisclair" userId="0e0417f2-308a-4ffb-8a9a-d1518c8a26e5" providerId="ADAL" clId="{8E700F94-2D60-42EC-83B1-79FE1F4274EA}" dt="2025-05-29T15:50:26.076" v="331" actId="948"/>
          <ac:spMkLst>
            <pc:docMk/>
            <pc:sldMk cId="3067291760" sldId="269"/>
            <ac:spMk id="7" creationId="{1CD7FAB4-E650-D612-2134-3F5B0ABEA6C1}"/>
          </ac:spMkLst>
        </pc:spChg>
        <pc:spChg chg="add mod">
          <ac:chgData name="Kathleen Boisclair" userId="0e0417f2-308a-4ffb-8a9a-d1518c8a26e5" providerId="ADAL" clId="{8E700F94-2D60-42EC-83B1-79FE1F4274EA}" dt="2025-05-29T15:59:02.178" v="449" actId="403"/>
          <ac:spMkLst>
            <pc:docMk/>
            <pc:sldMk cId="3067291760" sldId="269"/>
            <ac:spMk id="9" creationId="{AA6524F6-2034-510C-E8EB-BCF0DB428FE2}"/>
          </ac:spMkLst>
        </pc:spChg>
        <pc:spChg chg="add mod">
          <ac:chgData name="Kathleen Boisclair" userId="0e0417f2-308a-4ffb-8a9a-d1518c8a26e5" providerId="ADAL" clId="{8E700F94-2D60-42EC-83B1-79FE1F4274EA}" dt="2025-05-29T15:51:34.158" v="347" actId="1076"/>
          <ac:spMkLst>
            <pc:docMk/>
            <pc:sldMk cId="3067291760" sldId="269"/>
            <ac:spMk id="10" creationId="{704FCF65-9D75-AC6B-C1A9-B27B437889BE}"/>
          </ac:spMkLst>
        </pc:spChg>
        <pc:spChg chg="add mod">
          <ac:chgData name="Kathleen Boisclair" userId="0e0417f2-308a-4ffb-8a9a-d1518c8a26e5" providerId="ADAL" clId="{8E700F94-2D60-42EC-83B1-79FE1F4274EA}" dt="2025-05-29T15:50:40.276" v="332" actId="207"/>
          <ac:spMkLst>
            <pc:docMk/>
            <pc:sldMk cId="3067291760" sldId="269"/>
            <ac:spMk id="11" creationId="{E8FC8C2D-8CB0-B975-95C0-BDD4FEAF71B8}"/>
          </ac:spMkLst>
        </pc:spChg>
      </pc:sldChg>
      <pc:sldChg chg="add del">
        <pc:chgData name="Kathleen Boisclair" userId="0e0417f2-308a-4ffb-8a9a-d1518c8a26e5" providerId="ADAL" clId="{8E700F94-2D60-42EC-83B1-79FE1F4274EA}" dt="2025-05-29T15:51:48.883" v="352" actId="47"/>
        <pc:sldMkLst>
          <pc:docMk/>
          <pc:sldMk cId="1170684771" sldId="270"/>
        </pc:sldMkLst>
      </pc:sldChg>
      <pc:sldChg chg="add del">
        <pc:chgData name="Kathleen Boisclair" userId="0e0417f2-308a-4ffb-8a9a-d1518c8a26e5" providerId="ADAL" clId="{8E700F94-2D60-42EC-83B1-79FE1F4274EA}" dt="2025-05-29T15:55:15.359" v="409" actId="47"/>
        <pc:sldMkLst>
          <pc:docMk/>
          <pc:sldMk cId="1888766773" sldId="270"/>
        </pc:sldMkLst>
      </pc:sldChg>
      <pc:sldChg chg="new">
        <pc:chgData name="Kathleen Boisclair" userId="0e0417f2-308a-4ffb-8a9a-d1518c8a26e5" providerId="ADAL" clId="{8E700F94-2D60-42EC-83B1-79FE1F4274EA}" dt="2025-05-29T16:09:01.888" v="961" actId="680"/>
        <pc:sldMkLst>
          <pc:docMk/>
          <pc:sldMk cId="1958683461" sldId="270"/>
        </pc:sldMkLst>
      </pc:sldChg>
      <pc:sldChg chg="add del">
        <pc:chgData name="Kathleen Boisclair" userId="0e0417f2-308a-4ffb-8a9a-d1518c8a26e5" providerId="ADAL" clId="{8E700F94-2D60-42EC-83B1-79FE1F4274EA}" dt="2025-05-29T16:08:56.864" v="960" actId="47"/>
        <pc:sldMkLst>
          <pc:docMk/>
          <pc:sldMk cId="4169541925" sldId="270"/>
        </pc:sldMkLst>
      </pc:sldChg>
      <pc:sldChg chg="add">
        <pc:chgData name="Kathleen Boisclair" userId="0e0417f2-308a-4ffb-8a9a-d1518c8a26e5" providerId="ADAL" clId="{8E700F94-2D60-42EC-83B1-79FE1F4274EA}" dt="2025-05-29T16:28:15.741" v="962" actId="2890"/>
        <pc:sldMkLst>
          <pc:docMk/>
          <pc:sldMk cId="2436645098" sldId="271"/>
        </pc:sldMkLst>
      </pc:sldChg>
      <pc:sldMasterChg chg="delSp mod modSldLayout sldLayoutOrd">
        <pc:chgData name="Kathleen Boisclair" userId="0e0417f2-308a-4ffb-8a9a-d1518c8a26e5" providerId="ADAL" clId="{8E700F94-2D60-42EC-83B1-79FE1F4274EA}" dt="2025-05-29T15:20:45.552" v="56" actId="478"/>
        <pc:sldMasterMkLst>
          <pc:docMk/>
          <pc:sldMasterMk cId="0" sldId="2147483648"/>
        </pc:sldMasterMkLst>
        <pc:sldLayoutChg chg="delSp mod ord">
          <pc:chgData name="Kathleen Boisclair" userId="0e0417f2-308a-4ffb-8a9a-d1518c8a26e5" providerId="ADAL" clId="{8E700F94-2D60-42EC-83B1-79FE1F4274EA}" dt="2025-05-29T15:20:37.169" v="55" actId="20578"/>
          <pc:sldLayoutMkLst>
            <pc:docMk/>
            <pc:sldMasterMk cId="0" sldId="2147483648"/>
            <pc:sldLayoutMk cId="0" sldId="2147483655"/>
          </pc:sldLayoutMkLst>
        </pc:sldLayoutChg>
        <pc:sldLayoutChg chg="delSp mod setBg">
          <pc:chgData name="Kathleen Boisclair" userId="0e0417f2-308a-4ffb-8a9a-d1518c8a26e5" providerId="ADAL" clId="{8E700F94-2D60-42EC-83B1-79FE1F4274EA}" dt="2025-05-29T15:14:59.108" v="14"/>
          <pc:sldLayoutMkLst>
            <pc:docMk/>
            <pc:sldMasterMk cId="0" sldId="2147483648"/>
            <pc:sldLayoutMk cId="3841680244" sldId="2147483656"/>
          </pc:sldLayoutMkLst>
        </pc:sldLayoutChg>
        <pc:sldLayoutChg chg="delSp mod setBg">
          <pc:chgData name="Kathleen Boisclair" userId="0e0417f2-308a-4ffb-8a9a-d1518c8a26e5" providerId="ADAL" clId="{8E700F94-2D60-42EC-83B1-79FE1F4274EA}" dt="2025-05-29T15:19:10.991" v="30"/>
          <pc:sldLayoutMkLst>
            <pc:docMk/>
            <pc:sldMasterMk cId="0" sldId="2147483648"/>
            <pc:sldLayoutMk cId="1354900144" sldId="2147483657"/>
          </pc:sldLayoutMkLst>
        </pc:sldLayoutChg>
        <pc:sldLayoutChg chg="delSp mod setBg">
          <pc:chgData name="Kathleen Boisclair" userId="0e0417f2-308a-4ffb-8a9a-d1518c8a26e5" providerId="ADAL" clId="{8E700F94-2D60-42EC-83B1-79FE1F4274EA}" dt="2025-05-29T15:20:29.752" v="54"/>
          <pc:sldLayoutMkLst>
            <pc:docMk/>
            <pc:sldMasterMk cId="0" sldId="2147483648"/>
            <pc:sldLayoutMk cId="2595552020" sldId="2147483658"/>
          </pc:sldLayoutMkLst>
        </pc:sldLayoutChg>
      </pc:sldMasterChg>
    </pc:docChg>
  </pc:docChgLst>
  <pc:docChgLst>
    <pc:chgData name="Kathleen Boisclair" userId="0e0417f2-308a-4ffb-8a9a-d1518c8a26e5" providerId="ADAL" clId="{071B6688-D39C-4598-AC21-F53D1062191D}"/>
    <pc:docChg chg="undo redo custSel addSld delSld modSld sldOrd">
      <pc:chgData name="Kathleen Boisclair" userId="0e0417f2-308a-4ffb-8a9a-d1518c8a26e5" providerId="ADAL" clId="{071B6688-D39C-4598-AC21-F53D1062191D}" dt="2025-05-29T17:56:50.172" v="1450" actId="1076"/>
      <pc:docMkLst>
        <pc:docMk/>
      </pc:docMkLst>
      <pc:sldChg chg="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0" sldId="258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2" creationId="{6E57295B-167C-7045-5DB5-2E8181FA3FE1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14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16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19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22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25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28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29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31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8"/>
            <ac:spMk id="32" creationId="{00000000-0000-0000-0000-000000000000}"/>
          </ac:spMkLst>
        </pc:spChg>
      </pc:sldChg>
      <pc:sldChg chg="addSp delSp 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0" sldId="259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2" creationId="{88B41B50-5027-1A74-3318-F169C88742E1}"/>
          </ac:spMkLst>
        </pc:spChg>
        <pc:spChg chg="add 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3" creationId="{F7D105CD-B793-7C70-8757-B8C3E615BA14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12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16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17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18" creationId="{00000000-0000-0000-0000-00000000000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59"/>
            <ac:spMk id="19" creationId="{00000000-0000-0000-0000-000000000000}"/>
          </ac:spMkLst>
        </pc:spChg>
        <pc:picChg chg="ord">
          <ac:chgData name="Kathleen Boisclair" userId="0e0417f2-308a-4ffb-8a9a-d1518c8a26e5" providerId="ADAL" clId="{071B6688-D39C-4598-AC21-F53D1062191D}" dt="2025-05-29T17:17:56.042" v="158" actId="166"/>
          <ac:picMkLst>
            <pc:docMk/>
            <pc:sldMk cId="0" sldId="259"/>
            <ac:picMk id="21" creationId="{80A63DC9-8CF4-566C-2BBB-1B3E21563EC0}"/>
          </ac:picMkLst>
        </pc:picChg>
      </pc:sldChg>
      <pc:sldChg chg="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0" sldId="260"/>
        </pc:sldMkLst>
      </pc:sldChg>
      <pc:sldChg chg="modSp mod modShow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0" sldId="262"/>
        </pc:sldMkLst>
      </pc:sldChg>
      <pc:sldChg chg="modSp mod modShow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0" sldId="263"/>
        </pc:sldMkLst>
      </pc:sldChg>
      <pc:sldChg chg="modSp mod">
        <pc:chgData name="Kathleen Boisclair" userId="0e0417f2-308a-4ffb-8a9a-d1518c8a26e5" providerId="ADAL" clId="{071B6688-D39C-4598-AC21-F53D1062191D}" dt="2025-05-29T17:56:50.172" v="1450" actId="1076"/>
        <pc:sldMkLst>
          <pc:docMk/>
          <pc:sldMk cId="0" sldId="264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0" sldId="264"/>
            <ac:spMk id="15" creationId="{DF311523-CFFD-7534-1A59-5137EB910EAA}"/>
          </ac:spMkLst>
        </pc:spChg>
      </pc:sldChg>
      <pc:sldChg chg="addSp delSp 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1813335213" sldId="267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813335213" sldId="267"/>
            <ac:spMk id="2" creationId="{3E66F9EE-AC68-9A86-9933-C79D6F808A34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813335213" sldId="267"/>
            <ac:spMk id="3" creationId="{A37B9845-385E-EC25-A042-3A3424AD5BE1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813335213" sldId="267"/>
            <ac:spMk id="4" creationId="{ED728B9A-5DBC-2474-D6E7-AD0AB97EB611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813335213" sldId="267"/>
            <ac:spMk id="5" creationId="{A6DB3B1D-D215-02C9-A5A3-77765749B0AE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813335213" sldId="267"/>
            <ac:spMk id="9" creationId="{670BA2A0-8207-C1CB-6B85-29053205219D}"/>
          </ac:spMkLst>
        </pc:spChg>
        <pc:grpChg chg="add mod">
          <ac:chgData name="Kathleen Boisclair" userId="0e0417f2-308a-4ffb-8a9a-d1518c8a26e5" providerId="ADAL" clId="{071B6688-D39C-4598-AC21-F53D1062191D}" dt="2025-05-29T17:11:53.815" v="19" actId="1076"/>
          <ac:grpSpMkLst>
            <pc:docMk/>
            <pc:sldMk cId="1813335213" sldId="267"/>
            <ac:grpSpMk id="8" creationId="{9B1C2BB5-EFC4-D43C-55E3-2A28E1755454}"/>
          </ac:grpSpMkLst>
        </pc:grpChg>
      </pc:sldChg>
      <pc:sldChg chg="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3067291760" sldId="269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3067291760" sldId="269"/>
            <ac:spMk id="2" creationId="{396B5357-D8EB-A697-A38A-A80A768AAE86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3067291760" sldId="269"/>
            <ac:spMk id="6" creationId="{B75C87CB-04A5-0CFD-F309-A80578CA23F9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3067291760" sldId="269"/>
            <ac:spMk id="7" creationId="{1CD7FAB4-E650-D612-2134-3F5B0ABEA6C1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3067291760" sldId="269"/>
            <ac:spMk id="9" creationId="{AA6524F6-2034-510C-E8EB-BCF0DB428FE2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3067291760" sldId="269"/>
            <ac:spMk id="10" creationId="{704FCF65-9D75-AC6B-C1A9-B27B437889BE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3067291760" sldId="269"/>
            <ac:spMk id="11" creationId="{E8FC8C2D-8CB0-B975-95C0-BDD4FEAF71B8}"/>
          </ac:spMkLst>
        </pc:spChg>
      </pc:sldChg>
      <pc:sldChg chg="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3839405834" sldId="271"/>
        </pc:sldMkLst>
      </pc:sldChg>
      <pc:sldChg chg="modSp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1494788542" sldId="273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494788542" sldId="273"/>
            <ac:spMk id="3" creationId="{4F138FBC-36DC-8087-0F10-DFE1C967E41D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494788542" sldId="273"/>
            <ac:spMk id="5" creationId="{D9DB0281-9422-36F3-8F44-A3446B487B6B}"/>
          </ac:spMkLst>
        </pc:spChg>
      </pc:sldChg>
      <pc:sldChg chg="addSp delSp modSp add mo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1405241542" sldId="274"/>
        </pc:sldMkLst>
        <pc:spChg chg="add 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405241542" sldId="274"/>
            <ac:spMk id="4" creationId="{6FA2B7C5-36B5-9C24-2A51-F41F435BFA76}"/>
          </ac:spMkLst>
        </pc:spChg>
        <pc:spChg chg="add 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405241542" sldId="274"/>
            <ac:spMk id="5" creationId="{2E14ADC8-3765-92A0-68DD-7EF89A0A1136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405241542" sldId="274"/>
            <ac:spMk id="12" creationId="{ED247A82-163A-9E8B-FFEF-8F6D378FCC30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1405241542" sldId="274"/>
            <ac:spMk id="15" creationId="{B9ED04A3-2F7C-A66D-6DB3-D8CEA1D35EDF}"/>
          </ac:spMkLst>
        </pc:spChg>
        <pc:picChg chg="add mod">
          <ac:chgData name="Kathleen Boisclair" userId="0e0417f2-308a-4ffb-8a9a-d1518c8a26e5" providerId="ADAL" clId="{071B6688-D39C-4598-AC21-F53D1062191D}" dt="2025-05-29T17:20:48.342" v="198" actId="1076"/>
          <ac:picMkLst>
            <pc:docMk/>
            <pc:sldMk cId="1405241542" sldId="274"/>
            <ac:picMk id="3" creationId="{9B5D99B1-A282-EE27-2A6C-97BF61581764}"/>
          </ac:picMkLst>
        </pc:picChg>
      </pc:sldChg>
      <pc:sldChg chg="addSp delSp modSp new del">
        <pc:chgData name="Kathleen Boisclair" userId="0e0417f2-308a-4ffb-8a9a-d1518c8a26e5" providerId="ADAL" clId="{071B6688-D39C-4598-AC21-F53D1062191D}" dt="2025-05-29T17:38:19.857" v="207" actId="47"/>
        <pc:sldMkLst>
          <pc:docMk/>
          <pc:sldMk cId="1130615111" sldId="275"/>
        </pc:sldMkLst>
      </pc:sldChg>
      <pc:sldChg chg="addSp modSp new mod ord">
        <pc:chgData name="Kathleen Boisclair" userId="0e0417f2-308a-4ffb-8a9a-d1518c8a26e5" providerId="ADAL" clId="{071B6688-D39C-4598-AC21-F53D1062191D}" dt="2025-05-29T17:49:53.779" v="1157" actId="790"/>
        <pc:sldMkLst>
          <pc:docMk/>
          <pc:sldMk cId="2215219287" sldId="275"/>
        </pc:sldMkLst>
        <pc:spChg chg="add 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2215219287" sldId="275"/>
            <ac:spMk id="2" creationId="{2EAFC10D-FD93-E9F1-2807-63FEB63D511B}"/>
          </ac:spMkLst>
        </pc:spChg>
        <pc:spChg chg="add 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2215219287" sldId="275"/>
            <ac:spMk id="3" creationId="{602B6244-4B5A-21FE-3659-FA6317FAC274}"/>
          </ac:spMkLst>
        </pc:spChg>
        <pc:spChg chg="add 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2215219287" sldId="275"/>
            <ac:spMk id="4" creationId="{A71B4F9D-AFF4-CF00-8247-2CBD681CC582}"/>
          </ac:spMkLst>
        </pc:spChg>
        <pc:picChg chg="add mod">
          <ac:chgData name="Kathleen Boisclair" userId="0e0417f2-308a-4ffb-8a9a-d1518c8a26e5" providerId="ADAL" clId="{071B6688-D39C-4598-AC21-F53D1062191D}" dt="2025-05-29T17:40:27.958" v="330" actId="1076"/>
          <ac:picMkLst>
            <pc:docMk/>
            <pc:sldMk cId="2215219287" sldId="275"/>
            <ac:picMk id="2050" creationId="{DEC2BE13-3575-ACBC-8857-1CE8A9D592B8}"/>
          </ac:picMkLst>
        </pc:picChg>
      </pc:sldChg>
      <pc:sldChg chg="add del">
        <pc:chgData name="Kathleen Boisclair" userId="0e0417f2-308a-4ffb-8a9a-d1518c8a26e5" providerId="ADAL" clId="{071B6688-D39C-4598-AC21-F53D1062191D}" dt="2025-05-29T17:19:40.136" v="187"/>
        <pc:sldMkLst>
          <pc:docMk/>
          <pc:sldMk cId="3242841172" sldId="275"/>
        </pc:sldMkLst>
      </pc:sldChg>
      <pc:sldChg chg="addSp delSp modSp add mod">
        <pc:chgData name="Kathleen Boisclair" userId="0e0417f2-308a-4ffb-8a9a-d1518c8a26e5" providerId="ADAL" clId="{071B6688-D39C-4598-AC21-F53D1062191D}" dt="2025-05-29T17:55:47.558" v="1436" actId="14100"/>
        <pc:sldMkLst>
          <pc:docMk/>
          <pc:sldMk cId="460850543" sldId="276"/>
        </pc:sldMkLst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460850543" sldId="276"/>
            <ac:spMk id="4" creationId="{6C108F3B-0799-9B84-C123-3BCABCC729BA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460850543" sldId="276"/>
            <ac:spMk id="5" creationId="{94BB0CC6-D961-177C-0F14-CA8F3760D754}"/>
          </ac:spMkLst>
        </pc:spChg>
        <pc:spChg chg="add mod">
          <ac:chgData name="Kathleen Boisclair" userId="0e0417f2-308a-4ffb-8a9a-d1518c8a26e5" providerId="ADAL" clId="{071B6688-D39C-4598-AC21-F53D1062191D}" dt="2025-05-29T17:55:47.558" v="1436" actId="14100"/>
          <ac:spMkLst>
            <pc:docMk/>
            <pc:sldMk cId="460850543" sldId="276"/>
            <ac:spMk id="9" creationId="{A5654463-2E2D-5C6E-8DC6-279A59BEA377}"/>
          </ac:spMkLst>
        </pc:spChg>
        <pc:spChg chg="mod">
          <ac:chgData name="Kathleen Boisclair" userId="0e0417f2-308a-4ffb-8a9a-d1518c8a26e5" providerId="ADAL" clId="{071B6688-D39C-4598-AC21-F53D1062191D}" dt="2025-05-29T17:55:17.690" v="1427" actId="21"/>
          <ac:spMkLst>
            <pc:docMk/>
            <pc:sldMk cId="460850543" sldId="276"/>
            <ac:spMk id="12" creationId="{34D41BBB-F2D6-CE85-E044-AD9B06723995}"/>
          </ac:spMkLst>
        </pc:spChg>
        <pc:spChg chg="mod">
          <ac:chgData name="Kathleen Boisclair" userId="0e0417f2-308a-4ffb-8a9a-d1518c8a26e5" providerId="ADAL" clId="{071B6688-D39C-4598-AC21-F53D1062191D}" dt="2025-05-29T17:49:53.779" v="1157" actId="790"/>
          <ac:spMkLst>
            <pc:docMk/>
            <pc:sldMk cId="460850543" sldId="276"/>
            <ac:spMk id="15" creationId="{F3F98014-905E-9E0D-418E-0B7FF7FB8D28}"/>
          </ac:spMkLst>
        </pc:spChg>
        <pc:picChg chg="add mod">
          <ac:chgData name="Kathleen Boisclair" userId="0e0417f2-308a-4ffb-8a9a-d1518c8a26e5" providerId="ADAL" clId="{071B6688-D39C-4598-AC21-F53D1062191D}" dt="2025-05-29T17:50:56.090" v="1161" actId="1037"/>
          <ac:picMkLst>
            <pc:docMk/>
            <pc:sldMk cId="460850543" sldId="276"/>
            <ac:picMk id="2" creationId="{8E906911-2595-8866-843C-A117001A2B6D}"/>
          </ac:picMkLst>
        </pc:picChg>
      </pc:sldChg>
      <pc:sldChg chg="add mod modShow">
        <pc:chgData name="Kathleen Boisclair" userId="0e0417f2-308a-4ffb-8a9a-d1518c8a26e5" providerId="ADAL" clId="{071B6688-D39C-4598-AC21-F53D1062191D}" dt="2025-05-29T17:56:14.056" v="1438" actId="729"/>
        <pc:sldMkLst>
          <pc:docMk/>
          <pc:sldMk cId="0" sldId="277"/>
        </pc:sldMkLst>
      </pc:sldChg>
    </pc:docChg>
  </pc:docChgLst>
  <pc:docChgLst>
    <pc:chgData name="Kathleen Boisclair" userId="0e0417f2-308a-4ffb-8a9a-d1518c8a26e5" providerId="ADAL" clId="{13C56B5B-BE4C-4173-8683-E6B9ECF89B61}"/>
    <pc:docChg chg="undo custSel modSld">
      <pc:chgData name="Kathleen Boisclair" userId="0e0417f2-308a-4ffb-8a9a-d1518c8a26e5" providerId="ADAL" clId="{13C56B5B-BE4C-4173-8683-E6B9ECF89B61}" dt="2025-05-29T20:30:42.854" v="32"/>
      <pc:docMkLst>
        <pc:docMk/>
      </pc:docMkLst>
      <pc:sldChg chg="addSp delSp modSp mod">
        <pc:chgData name="Kathleen Boisclair" userId="0e0417f2-308a-4ffb-8a9a-d1518c8a26e5" providerId="ADAL" clId="{13C56B5B-BE4C-4173-8683-E6B9ECF89B61}" dt="2025-05-29T20:28:52.260" v="22" actId="732"/>
        <pc:sldMkLst>
          <pc:docMk/>
          <pc:sldMk cId="0" sldId="258"/>
        </pc:sldMkLst>
        <pc:picChg chg="add mod modCrop">
          <ac:chgData name="Kathleen Boisclair" userId="0e0417f2-308a-4ffb-8a9a-d1518c8a26e5" providerId="ADAL" clId="{13C56B5B-BE4C-4173-8683-E6B9ECF89B61}" dt="2025-05-29T20:28:52.260" v="22" actId="732"/>
          <ac:picMkLst>
            <pc:docMk/>
            <pc:sldMk cId="0" sldId="258"/>
            <ac:picMk id="5" creationId="{150CBEAE-686E-C1D8-487A-BBF477B0DB9A}"/>
          </ac:picMkLst>
        </pc:picChg>
      </pc:sldChg>
      <pc:sldChg chg="modSp mod">
        <pc:chgData name="Kathleen Boisclair" userId="0e0417f2-308a-4ffb-8a9a-d1518c8a26e5" providerId="ADAL" clId="{13C56B5B-BE4C-4173-8683-E6B9ECF89B61}" dt="2025-05-29T18:03:06.573" v="2" actId="14826"/>
        <pc:sldMkLst>
          <pc:docMk/>
          <pc:sldMk cId="0" sldId="259"/>
        </pc:sldMkLst>
        <pc:picChg chg="mod">
          <ac:chgData name="Kathleen Boisclair" userId="0e0417f2-308a-4ffb-8a9a-d1518c8a26e5" providerId="ADAL" clId="{13C56B5B-BE4C-4173-8683-E6B9ECF89B61}" dt="2025-05-29T18:03:06.573" v="2" actId="14826"/>
          <ac:picMkLst>
            <pc:docMk/>
            <pc:sldMk cId="0" sldId="259"/>
            <ac:picMk id="21" creationId="{80A63DC9-8CF4-566C-2BBB-1B3E21563EC0}"/>
          </ac:picMkLst>
        </pc:picChg>
      </pc:sldChg>
      <pc:sldChg chg="addSp delSp modSp mod">
        <pc:chgData name="Kathleen Boisclair" userId="0e0417f2-308a-4ffb-8a9a-d1518c8a26e5" providerId="ADAL" clId="{13C56B5B-BE4C-4173-8683-E6B9ECF89B61}" dt="2025-05-29T20:29:40.267" v="24"/>
        <pc:sldMkLst>
          <pc:docMk/>
          <pc:sldMk cId="0" sldId="262"/>
        </pc:sldMkLst>
        <pc:picChg chg="add mod">
          <ac:chgData name="Kathleen Boisclair" userId="0e0417f2-308a-4ffb-8a9a-d1518c8a26e5" providerId="ADAL" clId="{13C56B5B-BE4C-4173-8683-E6B9ECF89B61}" dt="2025-05-29T20:29:40.267" v="24"/>
          <ac:picMkLst>
            <pc:docMk/>
            <pc:sldMk cId="0" sldId="262"/>
            <ac:picMk id="3" creationId="{0FF389F6-B7C2-B00C-FCFC-0799CBAE2493}"/>
          </ac:picMkLst>
        </pc:picChg>
      </pc:sldChg>
      <pc:sldChg chg="addSp delSp modSp mod">
        <pc:chgData name="Kathleen Boisclair" userId="0e0417f2-308a-4ffb-8a9a-d1518c8a26e5" providerId="ADAL" clId="{13C56B5B-BE4C-4173-8683-E6B9ECF89B61}" dt="2025-05-29T20:30:07.154" v="30" actId="1076"/>
        <pc:sldMkLst>
          <pc:docMk/>
          <pc:sldMk cId="0" sldId="263"/>
        </pc:sldMkLst>
        <pc:picChg chg="add mod">
          <ac:chgData name="Kathleen Boisclair" userId="0e0417f2-308a-4ffb-8a9a-d1518c8a26e5" providerId="ADAL" clId="{13C56B5B-BE4C-4173-8683-E6B9ECF89B61}" dt="2025-05-29T20:30:07.154" v="30" actId="1076"/>
          <ac:picMkLst>
            <pc:docMk/>
            <pc:sldMk cId="0" sldId="263"/>
            <ac:picMk id="4" creationId="{1D6ECED1-6FC2-FB35-3863-70A11C79A5CA}"/>
          </ac:picMkLst>
        </pc:picChg>
      </pc:sldChg>
      <pc:sldChg chg="addSp delSp modSp mod">
        <pc:chgData name="Kathleen Boisclair" userId="0e0417f2-308a-4ffb-8a9a-d1518c8a26e5" providerId="ADAL" clId="{13C56B5B-BE4C-4173-8683-E6B9ECF89B61}" dt="2025-05-29T20:30:42.854" v="32"/>
        <pc:sldMkLst>
          <pc:docMk/>
          <pc:sldMk cId="0" sldId="264"/>
        </pc:sldMkLst>
        <pc:picChg chg="add mod">
          <ac:chgData name="Kathleen Boisclair" userId="0e0417f2-308a-4ffb-8a9a-d1518c8a26e5" providerId="ADAL" clId="{13C56B5B-BE4C-4173-8683-E6B9ECF89B61}" dt="2025-05-29T20:30:42.854" v="32"/>
          <ac:picMkLst>
            <pc:docMk/>
            <pc:sldMk cId="0" sldId="264"/>
            <ac:picMk id="2" creationId="{EF521E30-5257-103E-B3D4-332C1BFD5DD1}"/>
          </ac:picMkLst>
        </pc:picChg>
      </pc:sldChg>
      <pc:sldChg chg="addSp delSp modSp mod">
        <pc:chgData name="Kathleen Boisclair" userId="0e0417f2-308a-4ffb-8a9a-d1518c8a26e5" providerId="ADAL" clId="{13C56B5B-BE4C-4173-8683-E6B9ECF89B61}" dt="2025-05-29T20:28:00.256" v="14"/>
        <pc:sldMkLst>
          <pc:docMk/>
          <pc:sldMk cId="3067291760" sldId="269"/>
        </pc:sldMkLst>
        <pc:picChg chg="add mod">
          <ac:chgData name="Kathleen Boisclair" userId="0e0417f2-308a-4ffb-8a9a-d1518c8a26e5" providerId="ADAL" clId="{13C56B5B-BE4C-4173-8683-E6B9ECF89B61}" dt="2025-05-29T20:28:00.256" v="14"/>
          <ac:picMkLst>
            <pc:docMk/>
            <pc:sldMk cId="3067291760" sldId="269"/>
            <ac:picMk id="3" creationId="{9424541A-D5BB-768F-7AB5-5661D067026D}"/>
          </ac:picMkLst>
        </pc:picChg>
      </pc:sldChg>
      <pc:sldChg chg="modSp mod">
        <pc:chgData name="Kathleen Boisclair" userId="0e0417f2-308a-4ffb-8a9a-d1518c8a26e5" providerId="ADAL" clId="{13C56B5B-BE4C-4173-8683-E6B9ECF89B61}" dt="2025-05-29T18:03:26.373" v="3" actId="14826"/>
        <pc:sldMkLst>
          <pc:docMk/>
          <pc:sldMk cId="1405241542" sldId="274"/>
        </pc:sldMkLst>
        <pc:picChg chg="mod">
          <ac:chgData name="Kathleen Boisclair" userId="0e0417f2-308a-4ffb-8a9a-d1518c8a26e5" providerId="ADAL" clId="{13C56B5B-BE4C-4173-8683-E6B9ECF89B61}" dt="2025-05-29T18:03:26.373" v="3" actId="14826"/>
          <ac:picMkLst>
            <pc:docMk/>
            <pc:sldMk cId="1405241542" sldId="274"/>
            <ac:picMk id="3" creationId="{9B5D99B1-A282-EE27-2A6C-97BF61581764}"/>
          </ac:picMkLst>
        </pc:picChg>
      </pc:sldChg>
      <pc:sldChg chg="modSp">
        <pc:chgData name="Kathleen Boisclair" userId="0e0417f2-308a-4ffb-8a9a-d1518c8a26e5" providerId="ADAL" clId="{13C56B5B-BE4C-4173-8683-E6B9ECF89B61}" dt="2025-05-29T18:04:38.375" v="6" actId="14826"/>
        <pc:sldMkLst>
          <pc:docMk/>
          <pc:sldMk cId="2215219287" sldId="275"/>
        </pc:sldMkLst>
        <pc:picChg chg="mod">
          <ac:chgData name="Kathleen Boisclair" userId="0e0417f2-308a-4ffb-8a9a-d1518c8a26e5" providerId="ADAL" clId="{13C56B5B-BE4C-4173-8683-E6B9ECF89B61}" dt="2025-05-29T18:04:38.375" v="6" actId="14826"/>
          <ac:picMkLst>
            <pc:docMk/>
            <pc:sldMk cId="2215219287" sldId="275"/>
            <ac:picMk id="2050" creationId="{DEC2BE13-3575-ACBC-8857-1CE8A9D592B8}"/>
          </ac:picMkLst>
        </pc:picChg>
      </pc:sldChg>
      <pc:sldChg chg="modSp mod">
        <pc:chgData name="Kathleen Boisclair" userId="0e0417f2-308a-4ffb-8a9a-d1518c8a26e5" providerId="ADAL" clId="{13C56B5B-BE4C-4173-8683-E6B9ECF89B61}" dt="2025-05-29T18:05:05.557" v="7" actId="14826"/>
        <pc:sldMkLst>
          <pc:docMk/>
          <pc:sldMk cId="460850543" sldId="276"/>
        </pc:sldMkLst>
        <pc:picChg chg="mod">
          <ac:chgData name="Kathleen Boisclair" userId="0e0417f2-308a-4ffb-8a9a-d1518c8a26e5" providerId="ADAL" clId="{13C56B5B-BE4C-4173-8683-E6B9ECF89B61}" dt="2025-05-29T18:05:05.557" v="7" actId="14826"/>
          <ac:picMkLst>
            <pc:docMk/>
            <pc:sldMk cId="460850543" sldId="276"/>
            <ac:picMk id="2" creationId="{8E906911-2595-8866-843C-A117001A2B6D}"/>
          </ac:picMkLst>
        </pc:picChg>
      </pc:sldChg>
      <pc:sldChg chg="modSp">
        <pc:chgData name="Kathleen Boisclair" userId="0e0417f2-308a-4ffb-8a9a-d1518c8a26e5" providerId="ADAL" clId="{13C56B5B-BE4C-4173-8683-E6B9ECF89B61}" dt="2025-05-29T18:04:23.177" v="5" actId="14826"/>
        <pc:sldMkLst>
          <pc:docMk/>
          <pc:sldMk cId="0" sldId="277"/>
        </pc:sldMkLst>
        <pc:picChg chg="mod">
          <ac:chgData name="Kathleen Boisclair" userId="0e0417f2-308a-4ffb-8a9a-d1518c8a26e5" providerId="ADAL" clId="{13C56B5B-BE4C-4173-8683-E6B9ECF89B61}" dt="2025-05-29T18:04:23.177" v="5" actId="14826"/>
          <ac:picMkLst>
            <pc:docMk/>
            <pc:sldMk cId="0" sldId="277"/>
            <ac:picMk id="1026" creationId="{DF5B4AF4-1AF4-9490-D315-3C9F11E1CC1A}"/>
          </ac:picMkLst>
        </pc:picChg>
      </pc:sldChg>
    </pc:docChg>
  </pc:docChgLst>
  <pc:docChgLst>
    <pc:chgData name="Myriam Dionne" userId="2c8b5af8-5ae7-4de9-8e00-b4b84072350a" providerId="ADAL" clId="{4001790D-EE12-4B0A-BF13-1939215ECED3}"/>
    <pc:docChg chg="undo redo custSel modSld">
      <pc:chgData name="Myriam Dionne" userId="2c8b5af8-5ae7-4de9-8e00-b4b84072350a" providerId="ADAL" clId="{4001790D-EE12-4B0A-BF13-1939215ECED3}" dt="2025-06-03T22:26:54.310" v="691" actId="20577"/>
      <pc:docMkLst>
        <pc:docMk/>
      </pc:docMkLst>
      <pc:sldChg chg="modSp mod">
        <pc:chgData name="Myriam Dionne" userId="2c8b5af8-5ae7-4de9-8e00-b4b84072350a" providerId="ADAL" clId="{4001790D-EE12-4B0A-BF13-1939215ECED3}" dt="2025-06-03T22:26:46.891" v="685" actId="20577"/>
        <pc:sldMkLst>
          <pc:docMk/>
          <pc:sldMk cId="0" sldId="258"/>
        </pc:sldMkLst>
        <pc:spChg chg="mod">
          <ac:chgData name="Myriam Dionne" userId="2c8b5af8-5ae7-4de9-8e00-b4b84072350a" providerId="ADAL" clId="{4001790D-EE12-4B0A-BF13-1939215ECED3}" dt="2025-06-03T22:26:46.891" v="685" actId="20577"/>
          <ac:spMkLst>
            <pc:docMk/>
            <pc:sldMk cId="0" sldId="258"/>
            <ac:spMk id="28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16:44.001" v="173" actId="14100"/>
          <ac:spMkLst>
            <pc:docMk/>
            <pc:sldMk cId="0" sldId="258"/>
            <ac:spMk id="29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11:15.516" v="26" actId="14100"/>
          <ac:spMkLst>
            <pc:docMk/>
            <pc:sldMk cId="0" sldId="258"/>
            <ac:spMk id="30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16:39.627" v="172" actId="14100"/>
          <ac:spMkLst>
            <pc:docMk/>
            <pc:sldMk cId="0" sldId="258"/>
            <ac:spMk id="31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17:07.879" v="174" actId="113"/>
          <ac:spMkLst>
            <pc:docMk/>
            <pc:sldMk cId="0" sldId="258"/>
            <ac:spMk id="32" creationId="{00000000-0000-0000-0000-000000000000}"/>
          </ac:spMkLst>
        </pc:spChg>
      </pc:sldChg>
      <pc:sldChg chg="modSp mod">
        <pc:chgData name="Myriam Dionne" userId="2c8b5af8-5ae7-4de9-8e00-b4b84072350a" providerId="ADAL" clId="{4001790D-EE12-4B0A-BF13-1939215ECED3}" dt="2025-06-03T22:26:42.209" v="681" actId="20577"/>
        <pc:sldMkLst>
          <pc:docMk/>
          <pc:sldMk cId="0" sldId="259"/>
        </pc:sldMkLst>
        <pc:spChg chg="mod">
          <ac:chgData name="Myriam Dionne" userId="2c8b5af8-5ae7-4de9-8e00-b4b84072350a" providerId="ADAL" clId="{4001790D-EE12-4B0A-BF13-1939215ECED3}" dt="2025-06-03T22:26:42.209" v="681" actId="2057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20:15.109" v="333" actId="2057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20:27.751" v="365" actId="20577"/>
          <ac:spMkLst>
            <pc:docMk/>
            <pc:sldMk cId="0" sldId="259"/>
            <ac:spMk id="18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21:07.395" v="461" actId="2710"/>
          <ac:spMkLst>
            <pc:docMk/>
            <pc:sldMk cId="0" sldId="259"/>
            <ac:spMk id="19" creationId="{00000000-0000-0000-0000-000000000000}"/>
          </ac:spMkLst>
        </pc:spChg>
      </pc:sldChg>
      <pc:sldChg chg="addSp delSp modSp mod">
        <pc:chgData name="Myriam Dionne" userId="2c8b5af8-5ae7-4de9-8e00-b4b84072350a" providerId="ADAL" clId="{4001790D-EE12-4B0A-BF13-1939215ECED3}" dt="2025-06-03T22:24:19.939" v="571" actId="20577"/>
        <pc:sldMkLst>
          <pc:docMk/>
          <pc:sldMk cId="0" sldId="260"/>
        </pc:sldMkLst>
        <pc:spChg chg="del">
          <ac:chgData name="Myriam Dionne" userId="2c8b5af8-5ae7-4de9-8e00-b4b84072350a" providerId="ADAL" clId="{4001790D-EE12-4B0A-BF13-1939215ECED3}" dt="2025-06-03T22:10:30.522" v="22" actId="478"/>
          <ac:spMkLst>
            <pc:docMk/>
            <pc:sldMk cId="0" sldId="260"/>
            <ac:spMk id="11" creationId="{00000000-0000-0000-0000-000000000000}"/>
          </ac:spMkLst>
        </pc:spChg>
        <pc:spChg chg="mod">
          <ac:chgData name="Myriam Dionne" userId="2c8b5af8-5ae7-4de9-8e00-b4b84072350a" providerId="ADAL" clId="{4001790D-EE12-4B0A-BF13-1939215ECED3}" dt="2025-06-03T22:24:19.939" v="571" actId="20577"/>
          <ac:spMkLst>
            <pc:docMk/>
            <pc:sldMk cId="0" sldId="260"/>
            <ac:spMk id="12" creationId="{2EAC265C-55BC-A5AA-4895-68923855C8EC}"/>
          </ac:spMkLst>
        </pc:spChg>
        <pc:spChg chg="add 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13" creationId="{91D2E21A-78BF-A014-231A-326BB6BEDC7E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17" creationId="{6AC83814-A627-EFA3-E33C-3AF643B95833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21" creationId="{BC27FD93-7065-D3B3-E98F-D428CC45D246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22" creationId="{7167D8A8-4D8E-8C87-644E-451266513695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24" creationId="{2715AD58-A233-F4A8-19AA-3B4A909BF5FF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30" creationId="{01547917-367B-D5F0-6078-278B1913DF3B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33" creationId="{F84A2348-0F13-5961-BEAA-0A592BDB8DF1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35" creationId="{FE760617-2650-498A-3C3F-AE19C555F917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45" creationId="{AD662CB7-DA3C-4C7F-28CD-1854CF193535}"/>
          </ac:spMkLst>
        </pc:spChg>
        <pc:spChg chg="mod">
          <ac:chgData name="Myriam Dionne" userId="2c8b5af8-5ae7-4de9-8e00-b4b84072350a" providerId="ADAL" clId="{4001790D-EE12-4B0A-BF13-1939215ECED3}" dt="2025-06-03T22:10:36.408" v="23"/>
          <ac:spMkLst>
            <pc:docMk/>
            <pc:sldMk cId="0" sldId="260"/>
            <ac:spMk id="60" creationId="{B81FA054-702A-8DE5-7BF5-3CD5BC63C899}"/>
          </ac:spMkLst>
        </pc:spChg>
        <pc:spChg chg="del">
          <ac:chgData name="Myriam Dionne" userId="2c8b5af8-5ae7-4de9-8e00-b4b84072350a" providerId="ADAL" clId="{4001790D-EE12-4B0A-BF13-1939215ECED3}" dt="2025-06-03T22:10:30.522" v="22" actId="478"/>
          <ac:spMkLst>
            <pc:docMk/>
            <pc:sldMk cId="0" sldId="260"/>
            <ac:spMk id="64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10:30.522" v="22" actId="478"/>
          <ac:spMkLst>
            <pc:docMk/>
            <pc:sldMk cId="0" sldId="260"/>
            <ac:spMk id="104" creationId="{8C667DF0-8AA0-384E-2D9D-910F538F55A1}"/>
          </ac:spMkLst>
        </pc:spChg>
        <pc:spChg chg="del">
          <ac:chgData name="Myriam Dionne" userId="2c8b5af8-5ae7-4de9-8e00-b4b84072350a" providerId="ADAL" clId="{4001790D-EE12-4B0A-BF13-1939215ECED3}" dt="2025-06-03T22:10:30.522" v="22" actId="478"/>
          <ac:spMkLst>
            <pc:docMk/>
            <pc:sldMk cId="0" sldId="260"/>
            <ac:spMk id="105" creationId="{7E78BFC5-2D79-82B3-0C92-04F9800105B3}"/>
          </ac:spMkLst>
        </pc:spChg>
        <pc:grpChg chg="del">
          <ac:chgData name="Myriam Dionne" userId="2c8b5af8-5ae7-4de9-8e00-b4b84072350a" providerId="ADAL" clId="{4001790D-EE12-4B0A-BF13-1939215ECED3}" dt="2025-06-03T22:10:30.522" v="22" actId="478"/>
          <ac:grpSpMkLst>
            <pc:docMk/>
            <pc:sldMk cId="0" sldId="260"/>
            <ac:grpSpMk id="2" creationId="{C38EDCDA-E23E-BEBF-7A66-69A7DB4F7D6B}"/>
          </ac:grpSpMkLst>
        </pc:grpChg>
        <pc:grpChg chg="del">
          <ac:chgData name="Myriam Dionne" userId="2c8b5af8-5ae7-4de9-8e00-b4b84072350a" providerId="ADAL" clId="{4001790D-EE12-4B0A-BF13-1939215ECED3}" dt="2025-06-03T22:10:30.522" v="22" actId="478"/>
          <ac:grpSpMkLst>
            <pc:docMk/>
            <pc:sldMk cId="0" sldId="260"/>
            <ac:grpSpMk id="68" creationId="{0603F9E2-D60C-843E-B39C-8ACB19952B05}"/>
          </ac:grpSpMkLst>
        </pc:grpChg>
        <pc:grpChg chg="del">
          <ac:chgData name="Myriam Dionne" userId="2c8b5af8-5ae7-4de9-8e00-b4b84072350a" providerId="ADAL" clId="{4001790D-EE12-4B0A-BF13-1939215ECED3}" dt="2025-06-03T22:10:30.522" v="22" actId="478"/>
          <ac:grpSpMkLst>
            <pc:docMk/>
            <pc:sldMk cId="0" sldId="260"/>
            <ac:grpSpMk id="80" creationId="{F622D8A2-2A5D-C3EF-3C47-83E1A1D4650E}"/>
          </ac:grpSpMkLst>
        </pc:grpChg>
        <pc:grpChg chg="del">
          <ac:chgData name="Myriam Dionne" userId="2c8b5af8-5ae7-4de9-8e00-b4b84072350a" providerId="ADAL" clId="{4001790D-EE12-4B0A-BF13-1939215ECED3}" dt="2025-06-03T22:10:30.522" v="22" actId="478"/>
          <ac:grpSpMkLst>
            <pc:docMk/>
            <pc:sldMk cId="0" sldId="260"/>
            <ac:grpSpMk id="92" creationId="{F24E94C6-9C2B-F730-F52A-1BB769B38425}"/>
          </ac:grpSpMkLst>
        </pc:grpChg>
      </pc:sldChg>
      <pc:sldChg chg="addSp delSp modSp mod">
        <pc:chgData name="Myriam Dionne" userId="2c8b5af8-5ae7-4de9-8e00-b4b84072350a" providerId="ADAL" clId="{4001790D-EE12-4B0A-BF13-1939215ECED3}" dt="2025-06-03T22:09:00.525" v="12"/>
        <pc:sldMkLst>
          <pc:docMk/>
          <pc:sldMk cId="0" sldId="262"/>
        </pc:sldMkLst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2" creationId="{4E25A999-80A6-B713-950A-27F99384EC2A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5" creationId="{4FD72A63-399A-A2E1-57EA-496356E078B6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6" creationId="{E66036FC-32C4-9F33-8642-C0BAB2C0A541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13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16" creationId="{DA26316F-8BC4-1865-BF87-8A83CA3191D7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17" creationId="{3F7CFA8A-7DB7-E7E5-0641-9575E2533A73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18" creationId="{02226559-7F1A-90C2-4D6C-7B502BC3B8BA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19" creationId="{D82A8864-9B8D-6277-5BFC-C29520559C56}"/>
          </ac:spMkLst>
        </pc:spChg>
        <pc:spChg chg="del">
          <ac:chgData name="Myriam Dionne" userId="2c8b5af8-5ae7-4de9-8e00-b4b84072350a" providerId="ADAL" clId="{4001790D-EE12-4B0A-BF13-1939215ECED3}" dt="2025-06-03T22:08:49.298" v="10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47.531" v="9" actId="478"/>
          <ac:spMkLst>
            <pc:docMk/>
            <pc:sldMk cId="0" sldId="262"/>
            <ac:spMk id="22" creationId="{00000000-0000-0000-0000-000000000000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23" creationId="{07FB6CC4-2774-3EE5-F774-7E2B380FC2FF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24" creationId="{C75A8EFE-151C-1F94-98BD-16413F484969}"/>
          </ac:spMkLst>
        </pc:spChg>
        <pc:spChg chg="add mod">
          <ac:chgData name="Myriam Dionne" userId="2c8b5af8-5ae7-4de9-8e00-b4b84072350a" providerId="ADAL" clId="{4001790D-EE12-4B0A-BF13-1939215ECED3}" dt="2025-06-03T22:08:56.999" v="11"/>
          <ac:spMkLst>
            <pc:docMk/>
            <pc:sldMk cId="0" sldId="262"/>
            <ac:spMk id="25" creationId="{563A81D0-1982-580F-6185-D0E7F82A4BC4}"/>
          </ac:spMkLst>
        </pc:spChg>
        <pc:spChg chg="add mod">
          <ac:chgData name="Myriam Dionne" userId="2c8b5af8-5ae7-4de9-8e00-b4b84072350a" providerId="ADAL" clId="{4001790D-EE12-4B0A-BF13-1939215ECED3}" dt="2025-06-03T22:09:00.525" v="12"/>
          <ac:spMkLst>
            <pc:docMk/>
            <pc:sldMk cId="0" sldId="262"/>
            <ac:spMk id="26" creationId="{B89C2DB7-39B1-1CAD-23E0-653A1B7FF86C}"/>
          </ac:spMkLst>
        </pc:spChg>
      </pc:sldChg>
      <pc:sldChg chg="addSp delSp modSp mod">
        <pc:chgData name="Myriam Dionne" userId="2c8b5af8-5ae7-4de9-8e00-b4b84072350a" providerId="ADAL" clId="{4001790D-EE12-4B0A-BF13-1939215ECED3}" dt="2025-06-03T22:08:39.154" v="8"/>
        <pc:sldMkLst>
          <pc:docMk/>
          <pc:sldMk cId="0" sldId="263"/>
        </pc:sldMkLst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2" creationId="{C90D8366-3B09-4BF3-9250-3BC7B2E23096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3" creationId="{7BC2BD2B-3F42-11AE-08FE-E839120A7F10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5" creationId="{CBB9F6B0-C551-350E-8245-4A4FB85A47B1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6" creationId="{6480A88F-7642-96A8-8715-546A4EC5B5D5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7" creationId="{9A3E1509-8F39-7506-BF2C-A0A62A274F60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8" creationId="{CFA700A9-EF1F-64CA-3586-6DEB1BCF45DD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9" creationId="{F65D49EB-A088-7CD6-4651-46A9489D0100}"/>
          </ac:spMkLst>
        </pc:spChg>
        <pc:spChg chg="del">
          <ac:chgData name="Myriam Dionne" userId="2c8b5af8-5ae7-4de9-8e00-b4b84072350a" providerId="ADAL" clId="{4001790D-EE12-4B0A-BF13-1939215ECED3}" dt="2025-06-03T22:08:28.659" v="6" actId="478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11" creationId="{D3293578-767A-1C74-BA5D-68CD45547C85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27.261" v="5" actId="478"/>
          <ac:spMkLst>
            <pc:docMk/>
            <pc:sldMk cId="0" sldId="263"/>
            <ac:spMk id="20" creationId="{00000000-0000-0000-0000-000000000000}"/>
          </ac:spMkLst>
        </pc:spChg>
        <pc:spChg chg="add mod">
          <ac:chgData name="Myriam Dionne" userId="2c8b5af8-5ae7-4de9-8e00-b4b84072350a" providerId="ADAL" clId="{4001790D-EE12-4B0A-BF13-1939215ECED3}" dt="2025-06-03T22:08:34.872" v="7"/>
          <ac:spMkLst>
            <pc:docMk/>
            <pc:sldMk cId="0" sldId="263"/>
            <ac:spMk id="21" creationId="{C0B1D220-65BB-835C-A5A0-6B72D125EB56}"/>
          </ac:spMkLst>
        </pc:spChg>
        <pc:spChg chg="add mod">
          <ac:chgData name="Myriam Dionne" userId="2c8b5af8-5ae7-4de9-8e00-b4b84072350a" providerId="ADAL" clId="{4001790D-EE12-4B0A-BF13-1939215ECED3}" dt="2025-06-03T22:08:39.154" v="8"/>
          <ac:spMkLst>
            <pc:docMk/>
            <pc:sldMk cId="0" sldId="263"/>
            <ac:spMk id="22" creationId="{3E505CD4-0AFD-ADB7-D92F-B577317E8001}"/>
          </ac:spMkLst>
        </pc:spChg>
      </pc:sldChg>
      <pc:sldChg chg="addSp delSp modSp mod">
        <pc:chgData name="Myriam Dionne" userId="2c8b5af8-5ae7-4de9-8e00-b4b84072350a" providerId="ADAL" clId="{4001790D-EE12-4B0A-BF13-1939215ECED3}" dt="2025-06-03T22:08:17.920" v="4"/>
        <pc:sldMkLst>
          <pc:docMk/>
          <pc:sldMk cId="0" sldId="264"/>
        </pc:sldMkLst>
        <pc:spChg chg="add mod">
          <ac:chgData name="Myriam Dionne" userId="2c8b5af8-5ae7-4de9-8e00-b4b84072350a" providerId="ADAL" clId="{4001790D-EE12-4B0A-BF13-1939215ECED3}" dt="2025-06-03T22:08:12.153" v="3"/>
          <ac:spMkLst>
            <pc:docMk/>
            <pc:sldMk cId="0" sldId="264"/>
            <ac:spMk id="3" creationId="{59BAD021-B74D-FF7C-FF24-41B18C10ABB4}"/>
          </ac:spMkLst>
        </pc:spChg>
        <pc:spChg chg="add mod">
          <ac:chgData name="Myriam Dionne" userId="2c8b5af8-5ae7-4de9-8e00-b4b84072350a" providerId="ADAL" clId="{4001790D-EE12-4B0A-BF13-1939215ECED3}" dt="2025-06-03T22:08:12.153" v="3"/>
          <ac:spMkLst>
            <pc:docMk/>
            <pc:sldMk cId="0" sldId="264"/>
            <ac:spMk id="4" creationId="{686F96B0-7551-05BA-4DA7-D474F6A7AC87}"/>
          </ac:spMkLst>
        </pc:spChg>
        <pc:spChg chg="add mod">
          <ac:chgData name="Myriam Dionne" userId="2c8b5af8-5ae7-4de9-8e00-b4b84072350a" providerId="ADAL" clId="{4001790D-EE12-4B0A-BF13-1939215ECED3}" dt="2025-06-03T22:08:17.920" v="4"/>
          <ac:spMkLst>
            <pc:docMk/>
            <pc:sldMk cId="0" sldId="264"/>
            <ac:spMk id="5" creationId="{2D3EBBA2-7389-4F92-A598-F84DB0E62DA2}"/>
          </ac:spMkLst>
        </pc:spChg>
        <pc:spChg chg="del">
          <ac:chgData name="Myriam Dionne" userId="2c8b5af8-5ae7-4de9-8e00-b4b84072350a" providerId="ADAL" clId="{4001790D-EE12-4B0A-BF13-1939215ECED3}" dt="2025-06-03T22:08:08.469" v="2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08.469" v="2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8:08.469" v="2" actId="478"/>
          <ac:spMkLst>
            <pc:docMk/>
            <pc:sldMk cId="0" sldId="264"/>
            <ac:spMk id="13" creationId="{00000000-0000-0000-0000-000000000000}"/>
          </ac:spMkLst>
        </pc:spChg>
      </pc:sldChg>
      <pc:sldChg chg="modSp mod">
        <pc:chgData name="Myriam Dionne" userId="2c8b5af8-5ae7-4de9-8e00-b4b84072350a" providerId="ADAL" clId="{4001790D-EE12-4B0A-BF13-1939215ECED3}" dt="2025-06-03T22:13:29.582" v="57" actId="20577"/>
        <pc:sldMkLst>
          <pc:docMk/>
          <pc:sldMk cId="1813335213" sldId="267"/>
        </pc:sldMkLst>
        <pc:spChg chg="mod">
          <ac:chgData name="Myriam Dionne" userId="2c8b5af8-5ae7-4de9-8e00-b4b84072350a" providerId="ADAL" clId="{4001790D-EE12-4B0A-BF13-1939215ECED3}" dt="2025-06-03T22:11:48.474" v="28"/>
          <ac:spMkLst>
            <pc:docMk/>
            <pc:sldMk cId="1813335213" sldId="267"/>
            <ac:spMk id="2" creationId="{3E66F9EE-AC68-9A86-9933-C79D6F808A34}"/>
          </ac:spMkLst>
        </pc:spChg>
        <pc:spChg chg="mod">
          <ac:chgData name="Myriam Dionne" userId="2c8b5af8-5ae7-4de9-8e00-b4b84072350a" providerId="ADAL" clId="{4001790D-EE12-4B0A-BF13-1939215ECED3}" dt="2025-06-03T22:13:29.582" v="57" actId="20577"/>
          <ac:spMkLst>
            <pc:docMk/>
            <pc:sldMk cId="1813335213" sldId="267"/>
            <ac:spMk id="3" creationId="{A37B9845-385E-EC25-A042-3A3424AD5BE1}"/>
          </ac:spMkLst>
        </pc:spChg>
        <pc:spChg chg="mod">
          <ac:chgData name="Myriam Dionne" userId="2c8b5af8-5ae7-4de9-8e00-b4b84072350a" providerId="ADAL" clId="{4001790D-EE12-4B0A-BF13-1939215ECED3}" dt="2025-06-03T22:12:10.641" v="36" actId="20577"/>
          <ac:spMkLst>
            <pc:docMk/>
            <pc:sldMk cId="1813335213" sldId="267"/>
            <ac:spMk id="4" creationId="{ED728B9A-5DBC-2474-D6E7-AD0AB97EB611}"/>
          </ac:spMkLst>
        </pc:spChg>
        <pc:spChg chg="mod">
          <ac:chgData name="Myriam Dionne" userId="2c8b5af8-5ae7-4de9-8e00-b4b84072350a" providerId="ADAL" clId="{4001790D-EE12-4B0A-BF13-1939215ECED3}" dt="2025-06-03T22:12:03.049" v="31"/>
          <ac:spMkLst>
            <pc:docMk/>
            <pc:sldMk cId="1813335213" sldId="267"/>
            <ac:spMk id="5" creationId="{A6DB3B1D-D215-02C9-A5A3-77765749B0AE}"/>
          </ac:spMkLst>
        </pc:spChg>
      </pc:sldChg>
      <pc:sldChg chg="modSp mod">
        <pc:chgData name="Myriam Dionne" userId="2c8b5af8-5ae7-4de9-8e00-b4b84072350a" providerId="ADAL" clId="{4001790D-EE12-4B0A-BF13-1939215ECED3}" dt="2025-06-03T22:26:54.310" v="691" actId="20577"/>
        <pc:sldMkLst>
          <pc:docMk/>
          <pc:sldMk cId="3067291760" sldId="269"/>
        </pc:sldMkLst>
        <pc:spChg chg="mod">
          <ac:chgData name="Myriam Dionne" userId="2c8b5af8-5ae7-4de9-8e00-b4b84072350a" providerId="ADAL" clId="{4001790D-EE12-4B0A-BF13-1939215ECED3}" dt="2025-06-03T22:26:54.310" v="691" actId="20577"/>
          <ac:spMkLst>
            <pc:docMk/>
            <pc:sldMk cId="3067291760" sldId="269"/>
            <ac:spMk id="6" creationId="{B75C87CB-04A5-0CFD-F309-A80578CA23F9}"/>
          </ac:spMkLst>
        </pc:spChg>
        <pc:spChg chg="mod">
          <ac:chgData name="Myriam Dionne" userId="2c8b5af8-5ae7-4de9-8e00-b4b84072350a" providerId="ADAL" clId="{4001790D-EE12-4B0A-BF13-1939215ECED3}" dt="2025-06-03T22:14:00.709" v="81"/>
          <ac:spMkLst>
            <pc:docMk/>
            <pc:sldMk cId="3067291760" sldId="269"/>
            <ac:spMk id="7" creationId="{1CD7FAB4-E650-D612-2134-3F5B0ABEA6C1}"/>
          </ac:spMkLst>
        </pc:spChg>
        <pc:spChg chg="mod">
          <ac:chgData name="Myriam Dionne" userId="2c8b5af8-5ae7-4de9-8e00-b4b84072350a" providerId="ADAL" clId="{4001790D-EE12-4B0A-BF13-1939215ECED3}" dt="2025-06-03T22:15:06.338" v="143"/>
          <ac:spMkLst>
            <pc:docMk/>
            <pc:sldMk cId="3067291760" sldId="269"/>
            <ac:spMk id="9" creationId="{AA6524F6-2034-510C-E8EB-BCF0DB428FE2}"/>
          </ac:spMkLst>
        </pc:spChg>
        <pc:spChg chg="mod">
          <ac:chgData name="Myriam Dionne" userId="2c8b5af8-5ae7-4de9-8e00-b4b84072350a" providerId="ADAL" clId="{4001790D-EE12-4B0A-BF13-1939215ECED3}" dt="2025-06-03T22:15:36.146" v="149" actId="14100"/>
          <ac:spMkLst>
            <pc:docMk/>
            <pc:sldMk cId="3067291760" sldId="269"/>
            <ac:spMk id="11" creationId="{E8FC8C2D-8CB0-B975-95C0-BDD4FEAF71B8}"/>
          </ac:spMkLst>
        </pc:spChg>
      </pc:sldChg>
      <pc:sldChg chg="addSp delSp modSp mod">
        <pc:chgData name="Myriam Dionne" userId="2c8b5af8-5ae7-4de9-8e00-b4b84072350a" providerId="ADAL" clId="{4001790D-EE12-4B0A-BF13-1939215ECED3}" dt="2025-06-03T22:24:15.869" v="569" actId="20577"/>
        <pc:sldMkLst>
          <pc:docMk/>
          <pc:sldMk cId="3839405834" sldId="271"/>
        </pc:sldMkLst>
        <pc:spChg chg="add del">
          <ac:chgData name="Myriam Dionne" userId="2c8b5af8-5ae7-4de9-8e00-b4b84072350a" providerId="ADAL" clId="{4001790D-EE12-4B0A-BF13-1939215ECED3}" dt="2025-06-03T22:10:07.621" v="20" actId="478"/>
          <ac:spMkLst>
            <pc:docMk/>
            <pc:sldMk cId="3839405834" sldId="271"/>
            <ac:spMk id="11" creationId="{7960E785-FC27-8F93-EB5E-33C9A57050E2}"/>
          </ac:spMkLst>
        </pc:spChg>
        <pc:spChg chg="add del">
          <ac:chgData name="Myriam Dionne" userId="2c8b5af8-5ae7-4de9-8e00-b4b84072350a" providerId="ADAL" clId="{4001790D-EE12-4B0A-BF13-1939215ECED3}" dt="2025-06-03T22:10:07.621" v="20" actId="478"/>
          <ac:spMkLst>
            <pc:docMk/>
            <pc:sldMk cId="3839405834" sldId="271"/>
            <ac:spMk id="12" creationId="{A4E4E06C-9B32-2ABB-E13F-2FB157D20FC5}"/>
          </ac:spMkLst>
        </pc:spChg>
        <pc:spChg chg="add mod">
          <ac:chgData name="Myriam Dionne" userId="2c8b5af8-5ae7-4de9-8e00-b4b84072350a" providerId="ADAL" clId="{4001790D-EE12-4B0A-BF13-1939215ECED3}" dt="2025-06-03T22:24:15.869" v="569" actId="20577"/>
          <ac:spMkLst>
            <pc:docMk/>
            <pc:sldMk cId="3839405834" sldId="271"/>
            <ac:spMk id="13" creationId="{4C1925DC-7C4D-59C9-556C-48718F2A90B3}"/>
          </ac:spMkLst>
        </pc:spChg>
        <pc:spChg chg="add 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14" creationId="{055B1998-C6A2-2198-CF1D-7950DF553EA9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22" creationId="{B88B53D8-3573-BEE2-8DDA-EABEC63EF14E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32" creationId="{FE3935B7-AACD-2D98-08A2-B3092CFD9EE5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35" creationId="{E85D450A-942C-3E52-E54D-86307BBCDB00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38" creationId="{635F1843-080F-1382-7B4A-B80CBBF1D46D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46" creationId="{915594D8-2B85-27E6-78AD-16E97DAED8C9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58" creationId="{C36C94EB-F260-7ED6-57F8-04F7F044E69A}"/>
          </ac:spMkLst>
        </pc:spChg>
        <pc:spChg chg="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61" creationId="{5A1DEED5-8015-4A98-A71C-A952A9EAE20A}"/>
          </ac:spMkLst>
        </pc:spChg>
        <pc:spChg chg="add mod">
          <ac:chgData name="Myriam Dionne" userId="2c8b5af8-5ae7-4de9-8e00-b4b84072350a" providerId="ADAL" clId="{4001790D-EE12-4B0A-BF13-1939215ECED3}" dt="2025-06-03T22:10:13.369" v="21"/>
          <ac:spMkLst>
            <pc:docMk/>
            <pc:sldMk cId="3839405834" sldId="271"/>
            <ac:spMk id="63" creationId="{27B0C2EA-FBD3-0C8B-192A-82654DFCAF83}"/>
          </ac:spMkLst>
        </pc:spChg>
        <pc:spChg chg="add del">
          <ac:chgData name="Myriam Dionne" userId="2c8b5af8-5ae7-4de9-8e00-b4b84072350a" providerId="ADAL" clId="{4001790D-EE12-4B0A-BF13-1939215ECED3}" dt="2025-06-03T22:10:07.621" v="20" actId="478"/>
          <ac:spMkLst>
            <pc:docMk/>
            <pc:sldMk cId="3839405834" sldId="271"/>
            <ac:spMk id="64" creationId="{1BA8F156-54E4-8D79-5190-A4601624264C}"/>
          </ac:spMkLst>
        </pc:spChg>
        <pc:grpChg chg="add del">
          <ac:chgData name="Myriam Dionne" userId="2c8b5af8-5ae7-4de9-8e00-b4b84072350a" providerId="ADAL" clId="{4001790D-EE12-4B0A-BF13-1939215ECED3}" dt="2025-06-03T22:10:07.621" v="20" actId="478"/>
          <ac:grpSpMkLst>
            <pc:docMk/>
            <pc:sldMk cId="3839405834" sldId="271"/>
            <ac:grpSpMk id="2" creationId="{17A9F06B-8777-7F45-BC40-033E4343C846}"/>
          </ac:grpSpMkLst>
        </pc:grpChg>
        <pc:grpChg chg="add del">
          <ac:chgData name="Myriam Dionne" userId="2c8b5af8-5ae7-4de9-8e00-b4b84072350a" providerId="ADAL" clId="{4001790D-EE12-4B0A-BF13-1939215ECED3}" dt="2025-06-03T22:10:07.621" v="20" actId="478"/>
          <ac:grpSpMkLst>
            <pc:docMk/>
            <pc:sldMk cId="3839405834" sldId="271"/>
            <ac:grpSpMk id="68" creationId="{282A9101-6522-9BF9-138E-F72AFA371D4C}"/>
          </ac:grpSpMkLst>
        </pc:grpChg>
        <pc:grpChg chg="add del">
          <ac:chgData name="Myriam Dionne" userId="2c8b5af8-5ae7-4de9-8e00-b4b84072350a" providerId="ADAL" clId="{4001790D-EE12-4B0A-BF13-1939215ECED3}" dt="2025-06-03T22:10:07.621" v="20" actId="478"/>
          <ac:grpSpMkLst>
            <pc:docMk/>
            <pc:sldMk cId="3839405834" sldId="271"/>
            <ac:grpSpMk id="80" creationId="{A6DEFD64-3D81-0DF3-FF3E-2E0D521E8719}"/>
          </ac:grpSpMkLst>
        </pc:grpChg>
        <pc:grpChg chg="add del">
          <ac:chgData name="Myriam Dionne" userId="2c8b5af8-5ae7-4de9-8e00-b4b84072350a" providerId="ADAL" clId="{4001790D-EE12-4B0A-BF13-1939215ECED3}" dt="2025-06-03T22:10:07.621" v="20" actId="478"/>
          <ac:grpSpMkLst>
            <pc:docMk/>
            <pc:sldMk cId="3839405834" sldId="271"/>
            <ac:grpSpMk id="92" creationId="{9C5364BB-A5AF-3CCA-5E8B-84EC62CDA7B5}"/>
          </ac:grpSpMkLst>
        </pc:grpChg>
      </pc:sldChg>
      <pc:sldChg chg="addSp delSp modSp mod">
        <pc:chgData name="Myriam Dionne" userId="2c8b5af8-5ae7-4de9-8e00-b4b84072350a" providerId="ADAL" clId="{4001790D-EE12-4B0A-BF13-1939215ECED3}" dt="2025-06-03T22:07:59.769" v="1"/>
        <pc:sldMkLst>
          <pc:docMk/>
          <pc:sldMk cId="1494788542" sldId="273"/>
        </pc:sldMkLst>
        <pc:spChg chg="del">
          <ac:chgData name="Myriam Dionne" userId="2c8b5af8-5ae7-4de9-8e00-b4b84072350a" providerId="ADAL" clId="{4001790D-EE12-4B0A-BF13-1939215ECED3}" dt="2025-06-03T22:07:56.789" v="0" actId="478"/>
          <ac:spMkLst>
            <pc:docMk/>
            <pc:sldMk cId="1494788542" sldId="273"/>
            <ac:spMk id="2" creationId="{F80B6690-03B1-C3F3-44F4-E5962DE13981}"/>
          </ac:spMkLst>
        </pc:spChg>
        <pc:spChg chg="add mod">
          <ac:chgData name="Myriam Dionne" userId="2c8b5af8-5ae7-4de9-8e00-b4b84072350a" providerId="ADAL" clId="{4001790D-EE12-4B0A-BF13-1939215ECED3}" dt="2025-06-03T22:07:59.769" v="1"/>
          <ac:spMkLst>
            <pc:docMk/>
            <pc:sldMk cId="1494788542" sldId="273"/>
            <ac:spMk id="6" creationId="{605C7D3A-0E6D-0575-5ADD-8FDA23E542F8}"/>
          </ac:spMkLst>
        </pc:spChg>
      </pc:sldChg>
      <pc:sldChg chg="modSp mod">
        <pc:chgData name="Myriam Dionne" userId="2c8b5af8-5ae7-4de9-8e00-b4b84072350a" providerId="ADAL" clId="{4001790D-EE12-4B0A-BF13-1939215ECED3}" dt="2025-06-03T22:24:06.811" v="567" actId="14100"/>
        <pc:sldMkLst>
          <pc:docMk/>
          <pc:sldMk cId="1405241542" sldId="274"/>
        </pc:sldMkLst>
        <pc:spChg chg="mod">
          <ac:chgData name="Myriam Dionne" userId="2c8b5af8-5ae7-4de9-8e00-b4b84072350a" providerId="ADAL" clId="{4001790D-EE12-4B0A-BF13-1939215ECED3}" dt="2025-06-03T22:22:07.769" v="491"/>
          <ac:spMkLst>
            <pc:docMk/>
            <pc:sldMk cId="1405241542" sldId="274"/>
            <ac:spMk id="4" creationId="{6FA2B7C5-36B5-9C24-2A51-F41F435BFA76}"/>
          </ac:spMkLst>
        </pc:spChg>
        <pc:spChg chg="mod">
          <ac:chgData name="Myriam Dionne" userId="2c8b5af8-5ae7-4de9-8e00-b4b84072350a" providerId="ADAL" clId="{4001790D-EE12-4B0A-BF13-1939215ECED3}" dt="2025-06-03T22:22:50.739" v="551" actId="20577"/>
          <ac:spMkLst>
            <pc:docMk/>
            <pc:sldMk cId="1405241542" sldId="274"/>
            <ac:spMk id="5" creationId="{2E14ADC8-3765-92A0-68DD-7EF89A0A1136}"/>
          </ac:spMkLst>
        </pc:spChg>
        <pc:spChg chg="mod">
          <ac:chgData name="Myriam Dionne" userId="2c8b5af8-5ae7-4de9-8e00-b4b84072350a" providerId="ADAL" clId="{4001790D-EE12-4B0A-BF13-1939215ECED3}" dt="2025-06-03T22:24:06.811" v="567" actId="14100"/>
          <ac:spMkLst>
            <pc:docMk/>
            <pc:sldMk cId="1405241542" sldId="274"/>
            <ac:spMk id="12" creationId="{ED247A82-163A-9E8B-FFEF-8F6D378FCC30}"/>
          </ac:spMkLst>
        </pc:spChg>
      </pc:sldChg>
      <pc:sldChg chg="modSp mod">
        <pc:chgData name="Myriam Dionne" userId="2c8b5af8-5ae7-4de9-8e00-b4b84072350a" providerId="ADAL" clId="{4001790D-EE12-4B0A-BF13-1939215ECED3}" dt="2025-06-03T22:21:40.271" v="478" actId="20577"/>
        <pc:sldMkLst>
          <pc:docMk/>
          <pc:sldMk cId="2215219287" sldId="275"/>
        </pc:sldMkLst>
        <pc:spChg chg="mod">
          <ac:chgData name="Myriam Dionne" userId="2c8b5af8-5ae7-4de9-8e00-b4b84072350a" providerId="ADAL" clId="{4001790D-EE12-4B0A-BF13-1939215ECED3}" dt="2025-06-03T22:21:30.504" v="474" actId="20577"/>
          <ac:spMkLst>
            <pc:docMk/>
            <pc:sldMk cId="2215219287" sldId="275"/>
            <ac:spMk id="2" creationId="{2EAFC10D-FD93-E9F1-2807-63FEB63D511B}"/>
          </ac:spMkLst>
        </pc:spChg>
        <pc:spChg chg="mod">
          <ac:chgData name="Myriam Dionne" userId="2c8b5af8-5ae7-4de9-8e00-b4b84072350a" providerId="ADAL" clId="{4001790D-EE12-4B0A-BF13-1939215ECED3}" dt="2025-06-03T22:21:40.271" v="478" actId="20577"/>
          <ac:spMkLst>
            <pc:docMk/>
            <pc:sldMk cId="2215219287" sldId="275"/>
            <ac:spMk id="4" creationId="{A71B4F9D-AFF4-CF00-8247-2CBD681CC582}"/>
          </ac:spMkLst>
        </pc:spChg>
      </pc:sldChg>
      <pc:sldChg chg="modSp mod">
        <pc:chgData name="Myriam Dionne" userId="2c8b5af8-5ae7-4de9-8e00-b4b84072350a" providerId="ADAL" clId="{4001790D-EE12-4B0A-BF13-1939215ECED3}" dt="2025-06-03T22:26:21.600" v="679" actId="20577"/>
        <pc:sldMkLst>
          <pc:docMk/>
          <pc:sldMk cId="460850543" sldId="276"/>
        </pc:sldMkLst>
        <pc:spChg chg="mod">
          <ac:chgData name="Myriam Dionne" userId="2c8b5af8-5ae7-4de9-8e00-b4b84072350a" providerId="ADAL" clId="{4001790D-EE12-4B0A-BF13-1939215ECED3}" dt="2025-06-03T22:22:35.855" v="522"/>
          <ac:spMkLst>
            <pc:docMk/>
            <pc:sldMk cId="460850543" sldId="276"/>
            <ac:spMk id="4" creationId="{6C108F3B-0799-9B84-C123-3BCABCC729BA}"/>
          </ac:spMkLst>
        </pc:spChg>
        <pc:spChg chg="mod">
          <ac:chgData name="Myriam Dionne" userId="2c8b5af8-5ae7-4de9-8e00-b4b84072350a" providerId="ADAL" clId="{4001790D-EE12-4B0A-BF13-1939215ECED3}" dt="2025-06-03T22:22:46.115" v="548" actId="20577"/>
          <ac:spMkLst>
            <pc:docMk/>
            <pc:sldMk cId="460850543" sldId="276"/>
            <ac:spMk id="5" creationId="{94BB0CC6-D961-177C-0F14-CA8F3760D754}"/>
          </ac:spMkLst>
        </pc:spChg>
        <pc:spChg chg="mod">
          <ac:chgData name="Myriam Dionne" userId="2c8b5af8-5ae7-4de9-8e00-b4b84072350a" providerId="ADAL" clId="{4001790D-EE12-4B0A-BF13-1939215ECED3}" dt="2025-06-03T22:26:21.600" v="679" actId="20577"/>
          <ac:spMkLst>
            <pc:docMk/>
            <pc:sldMk cId="460850543" sldId="276"/>
            <ac:spMk id="9" creationId="{A5654463-2E2D-5C6E-8DC6-279A59BEA377}"/>
          </ac:spMkLst>
        </pc:spChg>
        <pc:spChg chg="mod">
          <ac:chgData name="Myriam Dionne" userId="2c8b5af8-5ae7-4de9-8e00-b4b84072350a" providerId="ADAL" clId="{4001790D-EE12-4B0A-BF13-1939215ECED3}" dt="2025-06-03T22:25:21.409" v="575" actId="14100"/>
          <ac:spMkLst>
            <pc:docMk/>
            <pc:sldMk cId="460850543" sldId="276"/>
            <ac:spMk id="12" creationId="{34D41BBB-F2D6-CE85-E044-AD9B06723995}"/>
          </ac:spMkLst>
        </pc:spChg>
      </pc:sldChg>
      <pc:sldChg chg="addSp delSp modSp mod">
        <pc:chgData name="Myriam Dionne" userId="2c8b5af8-5ae7-4de9-8e00-b4b84072350a" providerId="ADAL" clId="{4001790D-EE12-4B0A-BF13-1939215ECED3}" dt="2025-06-03T22:09:24.459" v="17"/>
        <pc:sldMkLst>
          <pc:docMk/>
          <pc:sldMk cId="0" sldId="277"/>
        </pc:sldMkLst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2" creationId="{0D19950C-C376-8B75-7E60-B22B86AC8564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4" creationId="{0FACF8CF-A229-7DAF-02ED-E6B4CCBF6A4C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5" creationId="{0F863C3A-5F16-2648-F55F-A982DD635D56}"/>
          </ac:spMkLst>
        </pc:spChg>
        <pc:spChg chg="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6" creationId="{61200712-0198-9855-A0C9-239AE0FE160F}"/>
          </ac:spMkLst>
        </pc:spChg>
        <pc:spChg chg="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7" creationId="{B1318C5D-392E-BEFA-D8A6-86FC7DEA20B0}"/>
          </ac:spMkLst>
        </pc:spChg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8" creationId="{51606A03-9FA2-D9EA-44AB-B4FF83133D8C}"/>
          </ac:spMkLst>
        </pc:spChg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9" creationId="{E3C36FEA-B88B-0220-81CB-56879159E390}"/>
          </ac:spMkLst>
        </pc:spChg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10" creationId="{3F5AE10F-7146-87BC-75EF-612768411C00}"/>
          </ac:spMkLst>
        </pc:spChg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11" creationId="{60401EF9-B3B8-7CB7-BA45-2DF3B532C67B}"/>
          </ac:spMkLst>
        </pc:spChg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12" creationId="{609E068E-425B-21F8-4A66-4BB13CEC2AAD}"/>
          </ac:spMkLst>
        </pc:spChg>
        <pc:spChg chg="add mod">
          <ac:chgData name="Myriam Dionne" userId="2c8b5af8-5ae7-4de9-8e00-b4b84072350a" providerId="ADAL" clId="{4001790D-EE12-4B0A-BF13-1939215ECED3}" dt="2025-06-03T22:09:16.688" v="15"/>
          <ac:spMkLst>
            <pc:docMk/>
            <pc:sldMk cId="0" sldId="277"/>
            <ac:spMk id="13" creationId="{02FFFE51-0347-01CE-1684-C87AABE2E952}"/>
          </ac:spMkLst>
        </pc:spChg>
        <pc:spChg chg="add mod">
          <ac:chgData name="Myriam Dionne" userId="2c8b5af8-5ae7-4de9-8e00-b4b84072350a" providerId="ADAL" clId="{4001790D-EE12-4B0A-BF13-1939215ECED3}" dt="2025-06-03T22:09:20.691" v="16"/>
          <ac:spMkLst>
            <pc:docMk/>
            <pc:sldMk cId="0" sldId="277"/>
            <ac:spMk id="14" creationId="{8AC8A478-EA38-2C47-ADA8-346EE303B7FC}"/>
          </ac:spMkLst>
        </pc:spChg>
        <pc:spChg chg="add mod">
          <ac:chgData name="Myriam Dionne" userId="2c8b5af8-5ae7-4de9-8e00-b4b84072350a" providerId="ADAL" clId="{4001790D-EE12-4B0A-BF13-1939215ECED3}" dt="2025-06-03T22:09:24.459" v="17"/>
          <ac:spMkLst>
            <pc:docMk/>
            <pc:sldMk cId="0" sldId="277"/>
            <ac:spMk id="15" creationId="{2C634ACB-0BEA-FB8F-FEC6-DB8CEBE3FFDF}"/>
          </ac:spMkLst>
        </pc:spChg>
        <pc:spChg chg="del">
          <ac:chgData name="Myriam Dionne" userId="2c8b5af8-5ae7-4de9-8e00-b4b84072350a" providerId="ADAL" clId="{4001790D-EE12-4B0A-BF13-1939215ECED3}" dt="2025-06-03T22:09:12.834" v="14" actId="478"/>
          <ac:spMkLst>
            <pc:docMk/>
            <pc:sldMk cId="0" sldId="277"/>
            <ac:spMk id="20" creationId="{00000000-0000-0000-0000-000000000000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23" creationId="{343AF098-65B6-D5EC-BC6F-9CC61C2A0D17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26" creationId="{C68458D4-E44F-3579-2480-474DF5EB61D0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27" creationId="{BD949221-1FE0-3948-77D4-D469D27F13D3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29" creationId="{2C4E6A4F-FA41-F02D-622E-49E713CB385D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34" creationId="{B25FB565-FAF7-54E1-83AD-9D16DABE1B1E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35" creationId="{F1549630-7267-963C-63B6-8FC8ABCCB25B}"/>
          </ac:spMkLst>
        </pc:spChg>
        <pc:spChg chg="del">
          <ac:chgData name="Myriam Dionne" userId="2c8b5af8-5ae7-4de9-8e00-b4b84072350a" providerId="ADAL" clId="{4001790D-EE12-4B0A-BF13-1939215ECED3}" dt="2025-06-03T22:09:10.989" v="13" actId="478"/>
          <ac:spMkLst>
            <pc:docMk/>
            <pc:sldMk cId="0" sldId="277"/>
            <ac:spMk id="36" creationId="{73126804-8348-3D05-49E0-30C727966645}"/>
          </ac:spMkLst>
        </pc:spChg>
        <pc:grpChg chg="add mod">
          <ac:chgData name="Myriam Dionne" userId="2c8b5af8-5ae7-4de9-8e00-b4b84072350a" providerId="ADAL" clId="{4001790D-EE12-4B0A-BF13-1939215ECED3}" dt="2025-06-03T22:09:16.688" v="15"/>
          <ac:grpSpMkLst>
            <pc:docMk/>
            <pc:sldMk cId="0" sldId="277"/>
            <ac:grpSpMk id="3" creationId="{C5CE8A74-A456-30B6-7690-073E285C5349}"/>
          </ac:grpSpMkLst>
        </pc:grpChg>
        <pc:grpChg chg="del">
          <ac:chgData name="Myriam Dionne" userId="2c8b5af8-5ae7-4de9-8e00-b4b84072350a" providerId="ADAL" clId="{4001790D-EE12-4B0A-BF13-1939215ECED3}" dt="2025-06-03T22:09:10.989" v="13" actId="478"/>
          <ac:grpSpMkLst>
            <pc:docMk/>
            <pc:sldMk cId="0" sldId="277"/>
            <ac:grpSpMk id="19" creationId="{CAF5D9D1-A408-D217-F145-85D63DC4F53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5F025-991C-4DB8-9910-0A3065E8959D}" type="datetimeFigureOut">
              <a:rPr lang="fr-CA" smtClean="0"/>
              <a:t>2025-06-03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6DCC4-AAEC-4CDB-96C0-2DC692C82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154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572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672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830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7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45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0151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107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9694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692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6DCC4-AAEC-4CDB-96C0-2DC692C82ABA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245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8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55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3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3E66F9EE-AC68-9A86-9933-C79D6F808A34}"/>
              </a:ext>
            </a:extLst>
          </p:cNvPr>
          <p:cNvSpPr txBox="1"/>
          <p:nvPr/>
        </p:nvSpPr>
        <p:spPr>
          <a:xfrm>
            <a:off x="1300209" y="4058008"/>
            <a:ext cx="81438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fr-CA" sz="5400" b="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Employee</a:t>
            </a:r>
            <a:r>
              <a:rPr lang="fr-CA" sz="54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5400" b="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Experience</a:t>
            </a:r>
            <a:r>
              <a:rPr lang="fr-CA" sz="54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Survey Process</a:t>
            </a:r>
            <a:endParaRPr lang="fr-CA" sz="5400" b="1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37B9845-385E-EC25-A042-3A3424AD5BE1}"/>
              </a:ext>
            </a:extLst>
          </p:cNvPr>
          <p:cNvSpPr txBox="1"/>
          <p:nvPr/>
        </p:nvSpPr>
        <p:spPr>
          <a:xfrm>
            <a:off x="1300209" y="3375697"/>
            <a:ext cx="6123161" cy="36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</a:pPr>
            <a:r>
              <a:rPr lang="fr-CA" sz="2058" b="1" spc="356" noProof="0" dirty="0">
                <a:solidFill>
                  <a:schemeClr val="accent1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MANAGERS PRESENTATION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D728B9A-5DBC-2474-D6E7-AD0AB97EB611}"/>
              </a:ext>
            </a:extLst>
          </p:cNvPr>
          <p:cNvSpPr txBox="1"/>
          <p:nvPr/>
        </p:nvSpPr>
        <p:spPr>
          <a:xfrm>
            <a:off x="1300209" y="7513644"/>
            <a:ext cx="6325170" cy="431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172216">
              <a:lnSpc>
                <a:spcPts val="3484"/>
              </a:lnSpc>
            </a:pPr>
            <a:r>
              <a:rPr lang="fr-CA" sz="2639" noProof="0" dirty="0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[Date of </a:t>
            </a:r>
            <a:r>
              <a:rPr lang="fr-CA" sz="2639" noProof="0" dirty="0" err="1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presentation</a:t>
            </a:r>
            <a:r>
              <a:rPr lang="fr-CA" sz="2639" noProof="0" dirty="0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]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6DB3B1D-D215-02C9-A5A3-77765749B0AE}"/>
              </a:ext>
            </a:extLst>
          </p:cNvPr>
          <p:cNvSpPr txBox="1"/>
          <p:nvPr/>
        </p:nvSpPr>
        <p:spPr>
          <a:xfrm>
            <a:off x="1300209" y="6057900"/>
            <a:ext cx="7843791" cy="1025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2937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Let’s create a workplace experience that reflects and inspires us! </a:t>
            </a:r>
            <a:r>
              <a:rPr lang="fr-CA" sz="2937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🚀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C292B3-1223-68A1-E004-85E9BC56C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91404"/>
            <a:ext cx="5181600" cy="13688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B1C2BB5-EFC4-D43C-55E3-2A28E1755454}"/>
              </a:ext>
            </a:extLst>
          </p:cNvPr>
          <p:cNvGrpSpPr/>
          <p:nvPr/>
        </p:nvGrpSpPr>
        <p:grpSpPr>
          <a:xfrm>
            <a:off x="10363200" y="743108"/>
            <a:ext cx="8379576" cy="8800784"/>
            <a:chOff x="0" y="0"/>
            <a:chExt cx="1221033" cy="1282409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70BA2A0-8207-C1CB-6B85-29053205219D}"/>
                </a:ext>
              </a:extLst>
            </p:cNvPr>
            <p:cNvSpPr/>
            <p:nvPr/>
          </p:nvSpPr>
          <p:spPr>
            <a:xfrm>
              <a:off x="0" y="0"/>
              <a:ext cx="1221033" cy="1282409"/>
            </a:xfrm>
            <a:custGeom>
              <a:avLst/>
              <a:gdLst/>
              <a:ahLst/>
              <a:cxnLst/>
              <a:rect l="l" t="t" r="r" b="b"/>
              <a:pathLst>
                <a:path w="1221033" h="1282409">
                  <a:moveTo>
                    <a:pt x="66521" y="0"/>
                  </a:moveTo>
                  <a:lnTo>
                    <a:pt x="1154512" y="0"/>
                  </a:lnTo>
                  <a:cubicBezTo>
                    <a:pt x="1172154" y="0"/>
                    <a:pt x="1189074" y="7008"/>
                    <a:pt x="1201549" y="19484"/>
                  </a:cubicBezTo>
                  <a:cubicBezTo>
                    <a:pt x="1214024" y="31959"/>
                    <a:pt x="1221033" y="48879"/>
                    <a:pt x="1221033" y="66521"/>
                  </a:cubicBezTo>
                  <a:lnTo>
                    <a:pt x="1221033" y="1215888"/>
                  </a:lnTo>
                  <a:cubicBezTo>
                    <a:pt x="1221033" y="1233531"/>
                    <a:pt x="1214024" y="1250451"/>
                    <a:pt x="1201549" y="1262926"/>
                  </a:cubicBezTo>
                  <a:cubicBezTo>
                    <a:pt x="1189074" y="1275401"/>
                    <a:pt x="1172154" y="1282409"/>
                    <a:pt x="1154512" y="1282409"/>
                  </a:cubicBezTo>
                  <a:lnTo>
                    <a:pt x="66521" y="1282409"/>
                  </a:lnTo>
                  <a:cubicBezTo>
                    <a:pt x="48879" y="1282409"/>
                    <a:pt x="31959" y="1275401"/>
                    <a:pt x="19484" y="1262926"/>
                  </a:cubicBezTo>
                  <a:cubicBezTo>
                    <a:pt x="7008" y="1250451"/>
                    <a:pt x="0" y="1233531"/>
                    <a:pt x="0" y="1215888"/>
                  </a:cubicBezTo>
                  <a:lnTo>
                    <a:pt x="0" y="66521"/>
                  </a:lnTo>
                  <a:cubicBezTo>
                    <a:pt x="0" y="48879"/>
                    <a:pt x="7008" y="31959"/>
                    <a:pt x="19484" y="19484"/>
                  </a:cubicBezTo>
                  <a:cubicBezTo>
                    <a:pt x="31959" y="7008"/>
                    <a:pt x="48879" y="0"/>
                    <a:pt x="66521" y="0"/>
                  </a:cubicBezTo>
                  <a:close/>
                </a:path>
              </a:pathLst>
            </a:custGeom>
            <a:blipFill>
              <a:blip r:embed="rId4"/>
              <a:stretch>
                <a:fillRect l="-37251" r="-20387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CA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333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5B4AF4-1AF4-9490-D315-3C9F11E1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4112" y="3064493"/>
            <a:ext cx="11431480" cy="62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4">
            <a:extLst>
              <a:ext uri="{FF2B5EF4-FFF2-40B4-BE49-F238E27FC236}">
                <a16:creationId xmlns:a16="http://schemas.microsoft.com/office/drawing/2014/main" id="{E0A2AE9F-EFE7-4ADF-1113-59A668060AC9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0D19950C-C376-8B75-7E60-B22B86AC8564}"/>
              </a:ext>
            </a:extLst>
          </p:cNvPr>
          <p:cNvSpPr txBox="1"/>
          <p:nvPr/>
        </p:nvSpPr>
        <p:spPr>
          <a:xfrm>
            <a:off x="2732442" y="3469974"/>
            <a:ext cx="4800600" cy="36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fr-CA" sz="2800" b="1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fr-CA" sz="28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[Date]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CE8A74-A456-30B6-7690-073E285C5349}"/>
              </a:ext>
            </a:extLst>
          </p:cNvPr>
          <p:cNvGrpSpPr/>
          <p:nvPr/>
        </p:nvGrpSpPr>
        <p:grpSpPr>
          <a:xfrm>
            <a:off x="1273756" y="3091835"/>
            <a:ext cx="1126124" cy="1126124"/>
            <a:chOff x="1517725" y="4307083"/>
            <a:chExt cx="1126124" cy="1126124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1200712-0198-9855-A0C9-239AE0FE160F}"/>
                </a:ext>
              </a:extLst>
            </p:cNvPr>
            <p:cNvSpPr/>
            <p:nvPr/>
          </p:nvSpPr>
          <p:spPr>
            <a:xfrm>
              <a:off x="1517725" y="4307083"/>
              <a:ext cx="1126124" cy="112612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CFBD"/>
                </a:gs>
                <a:gs pos="60000">
                  <a:srgbClr val="CBC4E1"/>
                </a:gs>
                <a:gs pos="97000">
                  <a:srgbClr val="FFAFEB"/>
                </a:gs>
              </a:gsLst>
              <a:path path="circle">
                <a:fillToRect t="100000" r="100000"/>
              </a:path>
              <a:tileRect l="-100000" b="-100000"/>
            </a:gradFill>
          </p:spPr>
          <p:txBody>
            <a:bodyPr anchor="ctr"/>
            <a:lstStyle/>
            <a:p>
              <a:pPr algn="ctr"/>
              <a:endParaRPr lang="fr-CA" sz="3600" b="1" noProof="0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 56">
              <a:extLst>
                <a:ext uri="{FF2B5EF4-FFF2-40B4-BE49-F238E27FC236}">
                  <a16:creationId xmlns:a16="http://schemas.microsoft.com/office/drawing/2014/main" id="{B1318C5D-392E-BEFA-D8A6-86FC7DEA20B0}"/>
                </a:ext>
              </a:extLst>
            </p:cNvPr>
            <p:cNvSpPr/>
            <p:nvPr/>
          </p:nvSpPr>
          <p:spPr>
            <a:xfrm>
              <a:off x="1695209" y="4665600"/>
              <a:ext cx="771156" cy="487313"/>
            </a:xfrm>
            <a:custGeom>
              <a:avLst/>
              <a:gdLst/>
              <a:ahLst/>
              <a:cxnLst/>
              <a:rect l="l" t="t" r="r" b="b"/>
              <a:pathLst>
                <a:path w="1075956" h="626745">
                  <a:moveTo>
                    <a:pt x="0" y="0"/>
                  </a:moveTo>
                  <a:lnTo>
                    <a:pt x="1075956" y="0"/>
                  </a:lnTo>
                  <a:lnTo>
                    <a:pt x="1075956" y="626745"/>
                  </a:lnTo>
                  <a:lnTo>
                    <a:pt x="0" y="626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51606A03-9FA2-D9EA-44AB-B4FF83133D8C}"/>
              </a:ext>
            </a:extLst>
          </p:cNvPr>
          <p:cNvSpPr txBox="1"/>
          <p:nvPr/>
        </p:nvSpPr>
        <p:spPr>
          <a:xfrm>
            <a:off x="2667000" y="4735206"/>
            <a:ext cx="394629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</a:pPr>
            <a:r>
              <a:rPr lang="en-US" sz="2400" dirty="0">
                <a:solidFill>
                  <a:srgbClr val="022351"/>
                </a:solidFill>
                <a:latin typeface="Poppins"/>
                <a:cs typeface="Poppins"/>
                <a:sym typeface="Poppins"/>
              </a:rPr>
              <a:t>You’ll receive an email to log into the Amélio platform.</a:t>
            </a:r>
            <a:endParaRPr lang="fr-CA" sz="2400" dirty="0">
              <a:solidFill>
                <a:srgbClr val="022351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E3C36FEA-B88B-0220-81CB-56879159E390}"/>
              </a:ext>
            </a:extLst>
          </p:cNvPr>
          <p:cNvSpPr/>
          <p:nvPr/>
        </p:nvSpPr>
        <p:spPr>
          <a:xfrm>
            <a:off x="1284514" y="46863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3F5AE10F-7146-87BC-75EF-612768411C00}"/>
              </a:ext>
            </a:extLst>
          </p:cNvPr>
          <p:cNvSpPr/>
          <p:nvPr/>
        </p:nvSpPr>
        <p:spPr>
          <a:xfrm>
            <a:off x="1260743" y="64389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401EF9-B3B8-7CB7-BA45-2DF3B532C67B}"/>
              </a:ext>
            </a:extLst>
          </p:cNvPr>
          <p:cNvSpPr txBox="1"/>
          <p:nvPr/>
        </p:nvSpPr>
        <p:spPr>
          <a:xfrm>
            <a:off x="2543720" y="6417186"/>
            <a:ext cx="44196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You’ll be able to access Amélio modules at any time 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at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any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time.</a:t>
            </a:r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609E068E-425B-21F8-4A66-4BB13CEC2AAD}"/>
              </a:ext>
            </a:extLst>
          </p:cNvPr>
          <p:cNvSpPr/>
          <p:nvPr/>
        </p:nvSpPr>
        <p:spPr>
          <a:xfrm>
            <a:off x="1284514" y="81915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FFFE51-0347-01CE-1684-C87AABE2E952}"/>
              </a:ext>
            </a:extLst>
          </p:cNvPr>
          <p:cNvSpPr txBox="1"/>
          <p:nvPr/>
        </p:nvSpPr>
        <p:spPr>
          <a:xfrm>
            <a:off x="2543719" y="8389791"/>
            <a:ext cx="441960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Let’s explore these modules together today!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10CFBD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8AC8A478-EA38-2C47-ADA8-346EE303B7FC}"/>
              </a:ext>
            </a:extLst>
          </p:cNvPr>
          <p:cNvSpPr txBox="1"/>
          <p:nvPr/>
        </p:nvSpPr>
        <p:spPr>
          <a:xfrm>
            <a:off x="1284514" y="2300883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Tools to improve our practices!</a:t>
            </a:r>
            <a:endParaRPr lang="fr-CA" sz="3199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2C634ACB-0BEA-FB8F-FEC6-DB8CEBE3FFDF}"/>
              </a:ext>
            </a:extLst>
          </p:cNvPr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Complementary</a:t>
            </a: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 Modules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F389F6-B7C2-B00C-FCFC-0799CBAE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984" y="2019300"/>
            <a:ext cx="8444656" cy="7230169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4E25A999-80A6-B713-950A-27F99384EC2A}"/>
              </a:ext>
            </a:extLst>
          </p:cNvPr>
          <p:cNvSpPr/>
          <p:nvPr/>
        </p:nvSpPr>
        <p:spPr>
          <a:xfrm>
            <a:off x="1284514" y="5365981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E5F1F368-12E4-EB05-D512-6098DFC6E831}"/>
              </a:ext>
            </a:extLst>
          </p:cNvPr>
          <p:cNvSpPr/>
          <p:nvPr/>
        </p:nvSpPr>
        <p:spPr>
          <a:xfrm>
            <a:off x="1284514" y="6310443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FD72A63-399A-A2E1-57EA-496356E078B6}"/>
              </a:ext>
            </a:extLst>
          </p:cNvPr>
          <p:cNvSpPr/>
          <p:nvPr/>
        </p:nvSpPr>
        <p:spPr>
          <a:xfrm>
            <a:off x="1274989" y="7254905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E66036FC-32C4-9F33-8642-C0BAB2C0A541}"/>
              </a:ext>
            </a:extLst>
          </p:cNvPr>
          <p:cNvSpPr/>
          <p:nvPr/>
        </p:nvSpPr>
        <p:spPr>
          <a:xfrm>
            <a:off x="1284514" y="8199366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8"/>
                </a:lnTo>
                <a:lnTo>
                  <a:pt x="0" y="32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A26316F-8BC4-1865-BF87-8A83CA3191D7}"/>
              </a:ext>
            </a:extLst>
          </p:cNvPr>
          <p:cNvSpPr txBox="1"/>
          <p:nvPr/>
        </p:nvSpPr>
        <p:spPr>
          <a:xfrm>
            <a:off x="1284514" y="2911260"/>
            <a:ext cx="8131846" cy="3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Brighten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colleagues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’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day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F7CFA8A-7DB7-E7E5-0641-9575E2533A73}"/>
              </a:ext>
            </a:extLst>
          </p:cNvPr>
          <p:cNvSpPr txBox="1"/>
          <p:nvPr/>
        </p:nvSpPr>
        <p:spPr>
          <a:xfrm>
            <a:off x="1895228" y="5115068"/>
            <a:ext cx="7563932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Use </a:t>
            </a:r>
            <a:r>
              <a:rPr lang="fr-CA" sz="2100" b="1" u="none" strike="noStrike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customizable</a:t>
            </a: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u="none" strike="noStrike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cards</a:t>
            </a: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Celebrate appreciated behaviors aligned with our culture.</a:t>
            </a:r>
            <a:endParaRPr lang="fr-CA" sz="2100" u="none" strike="noStrike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2226559-7F1A-90C2-4D6C-7B502BC3B8BA}"/>
              </a:ext>
            </a:extLst>
          </p:cNvPr>
          <p:cNvSpPr txBox="1"/>
          <p:nvPr/>
        </p:nvSpPr>
        <p:spPr>
          <a:xfrm>
            <a:off x="1895228" y="6106203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Spotlight efforts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Acknowledge successes, contributions, and involvement of your colleagues.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D82A8864-9B8D-6277-5BFC-C29520559C56}"/>
              </a:ext>
            </a:extLst>
          </p:cNvPr>
          <p:cNvSpPr txBox="1"/>
          <p:nvPr/>
        </p:nvSpPr>
        <p:spPr>
          <a:xfrm>
            <a:off x="1895228" y="7045140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Amplify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positivity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React to recognitions to show support and increase impact.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07FB6CC4-2774-3EE5-F774-7E2B380FC2FF}"/>
              </a:ext>
            </a:extLst>
          </p:cNvPr>
          <p:cNvSpPr txBox="1"/>
          <p:nvPr/>
        </p:nvSpPr>
        <p:spPr>
          <a:xfrm>
            <a:off x="1895228" y="7984078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Gain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visibility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Your manager will be notified when you receive recognition.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75A8EFE-151C-1F94-98BD-16413F484969}"/>
              </a:ext>
            </a:extLst>
          </p:cNvPr>
          <p:cNvSpPr txBox="1"/>
          <p:nvPr/>
        </p:nvSpPr>
        <p:spPr>
          <a:xfrm>
            <a:off x="1284514" y="2373173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fr-CA" sz="3199" b="1" noProof="0" dirty="0">
                <a:solidFill>
                  <a:srgbClr val="10CFBD"/>
                </a:solidFill>
                <a:latin typeface="Poppins Bold"/>
                <a:ea typeface="Poppins Bold"/>
                <a:cs typeface="Poppins Bold"/>
                <a:sym typeface="Poppins Bold"/>
              </a:rPr>
              <a:t>Peer-to-peer Recognition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563A81D0-1982-580F-6185-D0E7F82A4BC4}"/>
              </a:ext>
            </a:extLst>
          </p:cNvPr>
          <p:cNvSpPr txBox="1"/>
          <p:nvPr/>
        </p:nvSpPr>
        <p:spPr>
          <a:xfrm>
            <a:off x="1284514" y="3444033"/>
            <a:ext cx="7859486" cy="105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100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 tool designed to let you give private or public recognition and strengthen the sense of belonging across the organization.</a:t>
            </a:r>
            <a:endParaRPr lang="fr-CA" sz="2100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B89C2DB7-39B1-1CAD-23E0-653A1B7FF86C}"/>
              </a:ext>
            </a:extLst>
          </p:cNvPr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Complementary</a:t>
            </a: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 Modules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6ECED1-6FC2-FB35-3863-70A11C79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457280"/>
            <a:ext cx="9869894" cy="6317932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id="{C90D8366-3B09-4BF3-9250-3BC7B2E23096}"/>
              </a:ext>
            </a:extLst>
          </p:cNvPr>
          <p:cNvSpPr/>
          <p:nvPr/>
        </p:nvSpPr>
        <p:spPr>
          <a:xfrm>
            <a:off x="1194788" y="5453669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7BC2BD2B-3F42-11AE-08FE-E839120A7F10}"/>
              </a:ext>
            </a:extLst>
          </p:cNvPr>
          <p:cNvSpPr/>
          <p:nvPr/>
        </p:nvSpPr>
        <p:spPr>
          <a:xfrm>
            <a:off x="1194788" y="6509907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CBB9F6B0-C551-350E-8245-4A4FB85A47B1}"/>
              </a:ext>
            </a:extLst>
          </p:cNvPr>
          <p:cNvSpPr/>
          <p:nvPr/>
        </p:nvSpPr>
        <p:spPr>
          <a:xfrm>
            <a:off x="1194788" y="7566146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6480A88F-7642-96A8-8715-546A4EC5B5D5}"/>
              </a:ext>
            </a:extLst>
          </p:cNvPr>
          <p:cNvSpPr txBox="1"/>
          <p:nvPr/>
        </p:nvSpPr>
        <p:spPr>
          <a:xfrm>
            <a:off x="1284514" y="3484932"/>
            <a:ext cx="7707086" cy="74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 tool designed to tap into collective intelligence and find concrete solutions to challenges or strategic issues.</a:t>
            </a:r>
            <a:endParaRPr lang="fr-CA" sz="2100" u="none" strike="noStrike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A3E1509-8F39-7506-BF2C-A0A62A274F60}"/>
              </a:ext>
            </a:extLst>
          </p:cNvPr>
          <p:cNvSpPr txBox="1"/>
          <p:nvPr/>
        </p:nvSpPr>
        <p:spPr>
          <a:xfrm>
            <a:off x="1805502" y="5278477"/>
            <a:ext cx="7291572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Share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expertise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Propose improvement ideas aligned with real experiences.</a:t>
            </a:r>
            <a:endParaRPr lang="fr-CA" sz="2100" u="none" strike="noStrike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CFA700A9-EF1F-64CA-3586-6DEB1BCF45DD}"/>
              </a:ext>
            </a:extLst>
          </p:cNvPr>
          <p:cNvSpPr txBox="1"/>
          <p:nvPr/>
        </p:nvSpPr>
        <p:spPr>
          <a:xfrm>
            <a:off x="1805502" y="6371757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Fuel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reflection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React to ideas shared by your colleagues and move the discussion forward.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F65D49EB-A088-7CD6-4651-46A9489D0100}"/>
              </a:ext>
            </a:extLst>
          </p:cNvPr>
          <p:cNvSpPr txBox="1"/>
          <p:nvPr/>
        </p:nvSpPr>
        <p:spPr>
          <a:xfrm>
            <a:off x="1805502" y="7412838"/>
            <a:ext cx="7024632" cy="703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Break the routine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Volunteer to collaborate on ideas that excite you.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D3293578-767A-1C74-BA5D-68CD45547C85}"/>
              </a:ext>
            </a:extLst>
          </p:cNvPr>
          <p:cNvSpPr txBox="1"/>
          <p:nvPr/>
        </p:nvSpPr>
        <p:spPr>
          <a:xfrm>
            <a:off x="1284514" y="2460808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fr-CA" sz="3199" b="1" u="none" strike="noStrike" noProof="0" dirty="0" err="1">
                <a:solidFill>
                  <a:srgbClr val="10CFBD"/>
                </a:solidFill>
                <a:latin typeface="Poppins Bold"/>
                <a:ea typeface="Poppins Bold"/>
                <a:cs typeface="Poppins Bold"/>
                <a:sym typeface="Poppins Bold"/>
              </a:rPr>
              <a:t>CoLab</a:t>
            </a:r>
            <a:endParaRPr lang="fr-CA" sz="3199" b="1" u="none" strike="noStrike" noProof="0" dirty="0">
              <a:solidFill>
                <a:srgbClr val="10CFB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1D220-65BB-835C-A5A0-6B72D125EB56}"/>
              </a:ext>
            </a:extLst>
          </p:cNvPr>
          <p:cNvSpPr txBox="1"/>
          <p:nvPr/>
        </p:nvSpPr>
        <p:spPr>
          <a:xfrm>
            <a:off x="1284514" y="3027208"/>
            <a:ext cx="8131846" cy="3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en-US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Take part in decisions and transformations!</a:t>
            </a:r>
            <a:endParaRPr lang="fr-CA" sz="2100" b="1" spc="2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E505CD4-0AFD-ADB7-D92F-B577317E8001}"/>
              </a:ext>
            </a:extLst>
          </p:cNvPr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Complementary</a:t>
            </a: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 Modules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DF311523-CFFD-7534-1A59-5137EB910EAA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521E30-5257-103E-B3D4-332C1BFD5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552700"/>
            <a:ext cx="9650804" cy="6175783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59BAD021-B74D-FF7C-FF24-41B18C10ABB4}"/>
              </a:ext>
            </a:extLst>
          </p:cNvPr>
          <p:cNvSpPr txBox="1"/>
          <p:nvPr/>
        </p:nvSpPr>
        <p:spPr>
          <a:xfrm>
            <a:off x="1447800" y="5905500"/>
            <a:ext cx="7141106" cy="193873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Mobilization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is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shared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responsability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  <a:p>
            <a:pPr algn="l"/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Everyone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has a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role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to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play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in building a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that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reflects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and inspires us.🚀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86F96B0-7551-05BA-4DA7-D474F6A7AC87}"/>
              </a:ext>
            </a:extLst>
          </p:cNvPr>
          <p:cNvSpPr txBox="1"/>
          <p:nvPr/>
        </p:nvSpPr>
        <p:spPr>
          <a:xfrm>
            <a:off x="1165427" y="2552700"/>
            <a:ext cx="7306220" cy="2141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u="none" strike="noStrike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Results</a:t>
            </a: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639" u="none" strike="noStrike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analysis</a:t>
            </a: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[Date to date]</a:t>
            </a:r>
          </a:p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dirty="0" err="1">
                <a:solidFill>
                  <a:srgbClr val="022351"/>
                </a:solidFill>
                <a:latin typeface="Poppins"/>
                <a:cs typeface="Poppins"/>
              </a:rPr>
              <a:t>Highlighting</a:t>
            </a:r>
            <a:r>
              <a:rPr lang="fr-CA" sz="2639" dirty="0">
                <a:solidFill>
                  <a:srgbClr val="022351"/>
                </a:solidFill>
                <a:latin typeface="Poppins"/>
                <a:cs typeface="Poppins"/>
              </a:rPr>
              <a:t> </a:t>
            </a:r>
            <a:r>
              <a:rPr lang="fr-CA" sz="2639" dirty="0" err="1">
                <a:solidFill>
                  <a:srgbClr val="022351"/>
                </a:solidFill>
                <a:latin typeface="Poppins"/>
                <a:cs typeface="Poppins"/>
              </a:rPr>
              <a:t>our</a:t>
            </a:r>
            <a:r>
              <a:rPr lang="fr-CA" sz="2639" dirty="0">
                <a:solidFill>
                  <a:srgbClr val="022351"/>
                </a:solidFill>
                <a:latin typeface="Poppins"/>
                <a:cs typeface="Poppins"/>
              </a:rPr>
              <a:t> collective </a:t>
            </a:r>
            <a:r>
              <a:rPr lang="fr-CA" sz="2639" dirty="0" err="1">
                <a:solidFill>
                  <a:srgbClr val="022351"/>
                </a:solidFill>
                <a:latin typeface="Poppins"/>
                <a:cs typeface="Poppins"/>
              </a:rPr>
              <a:t>strengths</a:t>
            </a:r>
            <a:endParaRPr lang="fr-CA" sz="2639" dirty="0">
              <a:solidFill>
                <a:srgbClr val="022351"/>
              </a:solidFill>
              <a:latin typeface="Poppins"/>
              <a:cs typeface="Poppins"/>
            </a:endParaRPr>
          </a:p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en-US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Action plan to address raised concerns</a:t>
            </a:r>
            <a:endParaRPr lang="fr-CA" sz="2639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2D3EBBA2-7389-4F92-A598-F84DB0E62DA2}"/>
              </a:ext>
            </a:extLst>
          </p:cNvPr>
          <p:cNvSpPr txBox="1"/>
          <p:nvPr/>
        </p:nvSpPr>
        <p:spPr>
          <a:xfrm>
            <a:off x="1151980" y="11049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Next </a:t>
            </a: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Steps</a:t>
            </a:r>
            <a:endParaRPr lang="fr-CA" sz="6399" b="1" noProof="0" dirty="0">
              <a:solidFill>
                <a:srgbClr val="022351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5EDE2C71-8C62-4DE3-4A36-26FB7E606654}"/>
              </a:ext>
            </a:extLst>
          </p:cNvPr>
          <p:cNvGrpSpPr/>
          <p:nvPr/>
        </p:nvGrpSpPr>
        <p:grpSpPr>
          <a:xfrm>
            <a:off x="10363200" y="743108"/>
            <a:ext cx="8379576" cy="8800784"/>
            <a:chOff x="0" y="0"/>
            <a:chExt cx="1221033" cy="1282409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D9DB0281-9422-36F3-8F44-A3446B487B6B}"/>
                </a:ext>
              </a:extLst>
            </p:cNvPr>
            <p:cNvSpPr/>
            <p:nvPr/>
          </p:nvSpPr>
          <p:spPr>
            <a:xfrm>
              <a:off x="0" y="0"/>
              <a:ext cx="1221033" cy="1282409"/>
            </a:xfrm>
            <a:custGeom>
              <a:avLst/>
              <a:gdLst/>
              <a:ahLst/>
              <a:cxnLst/>
              <a:rect l="l" t="t" r="r" b="b"/>
              <a:pathLst>
                <a:path w="1221033" h="1282409">
                  <a:moveTo>
                    <a:pt x="66521" y="0"/>
                  </a:moveTo>
                  <a:lnTo>
                    <a:pt x="1154512" y="0"/>
                  </a:lnTo>
                  <a:cubicBezTo>
                    <a:pt x="1172154" y="0"/>
                    <a:pt x="1189074" y="7008"/>
                    <a:pt x="1201549" y="19484"/>
                  </a:cubicBezTo>
                  <a:cubicBezTo>
                    <a:pt x="1214024" y="31959"/>
                    <a:pt x="1221033" y="48879"/>
                    <a:pt x="1221033" y="66521"/>
                  </a:cubicBezTo>
                  <a:lnTo>
                    <a:pt x="1221033" y="1215888"/>
                  </a:lnTo>
                  <a:cubicBezTo>
                    <a:pt x="1221033" y="1233531"/>
                    <a:pt x="1214024" y="1250451"/>
                    <a:pt x="1201549" y="1262926"/>
                  </a:cubicBezTo>
                  <a:cubicBezTo>
                    <a:pt x="1189074" y="1275401"/>
                    <a:pt x="1172154" y="1282409"/>
                    <a:pt x="1154512" y="1282409"/>
                  </a:cubicBezTo>
                  <a:lnTo>
                    <a:pt x="66521" y="1282409"/>
                  </a:lnTo>
                  <a:cubicBezTo>
                    <a:pt x="48879" y="1282409"/>
                    <a:pt x="31959" y="1275401"/>
                    <a:pt x="19484" y="1262926"/>
                  </a:cubicBezTo>
                  <a:cubicBezTo>
                    <a:pt x="7008" y="1250451"/>
                    <a:pt x="0" y="1233531"/>
                    <a:pt x="0" y="1215888"/>
                  </a:cubicBezTo>
                  <a:lnTo>
                    <a:pt x="0" y="66521"/>
                  </a:lnTo>
                  <a:cubicBezTo>
                    <a:pt x="0" y="48879"/>
                    <a:pt x="7008" y="31959"/>
                    <a:pt x="19484" y="19484"/>
                  </a:cubicBezTo>
                  <a:cubicBezTo>
                    <a:pt x="31959" y="7008"/>
                    <a:pt x="48879" y="0"/>
                    <a:pt x="66521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52000" t="2000" r="-42000" b="-2145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CA" noProof="0" dirty="0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4F138FBC-36DC-8087-0F10-DFE1C967E41D}"/>
              </a:ext>
            </a:extLst>
          </p:cNvPr>
          <p:cNvSpPr/>
          <p:nvPr/>
        </p:nvSpPr>
        <p:spPr>
          <a:xfrm>
            <a:off x="9860442" y="761486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05C7D3A-0E6D-0575-5ADD-8FDA23E542F8}"/>
              </a:ext>
            </a:extLst>
          </p:cNvPr>
          <p:cNvSpPr txBox="1"/>
          <p:nvPr/>
        </p:nvSpPr>
        <p:spPr>
          <a:xfrm>
            <a:off x="1371600" y="4516565"/>
            <a:ext cx="7506146" cy="125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49"/>
              </a:lnSpc>
              <a:spcBef>
                <a:spcPct val="0"/>
              </a:spcBef>
            </a:pPr>
            <a:r>
              <a:rPr lang="fr-CA" sz="8842" b="1" u="none" strike="noStrike" noProof="0" dirty="0">
                <a:solidFill>
                  <a:srgbClr val="0223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149478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4">
            <a:extLst>
              <a:ext uri="{FF2B5EF4-FFF2-40B4-BE49-F238E27FC236}">
                <a16:creationId xmlns:a16="http://schemas.microsoft.com/office/drawing/2014/main" id="{B75C87CB-04A5-0CFD-F309-A80578CA23F9}"/>
              </a:ext>
            </a:extLst>
          </p:cNvPr>
          <p:cNvSpPr txBox="1"/>
          <p:nvPr/>
        </p:nvSpPr>
        <p:spPr>
          <a:xfrm>
            <a:off x="1202678" y="876300"/>
            <a:ext cx="12846976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Why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Team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W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ith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Amélio?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CD7FAB4-E650-D612-2134-3F5B0ABEA6C1}"/>
              </a:ext>
            </a:extLst>
          </p:cNvPr>
          <p:cNvSpPr txBox="1"/>
          <p:nvPr/>
        </p:nvSpPr>
        <p:spPr>
          <a:xfrm>
            <a:off x="1202678" y="2348212"/>
            <a:ext cx="10363200" cy="1623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  <a:spcAft>
                <a:spcPts val="600"/>
              </a:spcAft>
            </a:pPr>
            <a:r>
              <a:rPr lang="en-US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Because you play a key role in supporting engagement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Amélio is a survey platform that helps you better understand what your team members are experiencing, by giving them a confidential space to express themselves.</a:t>
            </a:r>
            <a:endParaRPr kumimoji="0" lang="fr-CA" sz="21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AA6524F6-2034-510C-E8EB-BCF0DB428FE2}"/>
              </a:ext>
            </a:extLst>
          </p:cNvPr>
          <p:cNvSpPr txBox="1"/>
          <p:nvPr/>
        </p:nvSpPr>
        <p:spPr>
          <a:xfrm>
            <a:off x="1202678" y="4450706"/>
            <a:ext cx="10206460" cy="2358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Thanks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to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this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tool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will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be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able to: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8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Get a clear, structured view of your team’s experience</a:t>
            </a:r>
            <a:endParaRPr kumimoji="0" lang="fr-CA" sz="21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4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Quickly identify strengths and areas of concern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4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Take concrete actions based on reliable data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4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Build trust by showing that their voices are heard</a:t>
            </a:r>
            <a:endParaRPr kumimoji="0" lang="fr-CA" sz="21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704FCF65-9D75-AC6B-C1A9-B27B437889BE}"/>
              </a:ext>
            </a:extLst>
          </p:cNvPr>
          <p:cNvSpPr>
            <a:spLocks noChangeAspect="1"/>
          </p:cNvSpPr>
          <p:nvPr/>
        </p:nvSpPr>
        <p:spPr>
          <a:xfrm>
            <a:off x="1524000" y="7962900"/>
            <a:ext cx="532206" cy="626125"/>
          </a:xfrm>
          <a:custGeom>
            <a:avLst/>
            <a:gdLst/>
            <a:ahLst/>
            <a:cxnLst/>
            <a:rect l="l" t="t" r="r" b="b"/>
            <a:pathLst>
              <a:path w="401771" h="472672">
                <a:moveTo>
                  <a:pt x="0" y="0"/>
                </a:moveTo>
                <a:lnTo>
                  <a:pt x="401771" y="0"/>
                </a:lnTo>
                <a:lnTo>
                  <a:pt x="401771" y="472672"/>
                </a:lnTo>
                <a:lnTo>
                  <a:pt x="0" y="472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E8FC8C2D-8CB0-B975-95C0-BDD4FEAF71B8}"/>
              </a:ext>
            </a:extLst>
          </p:cNvPr>
          <p:cNvSpPr txBox="1"/>
          <p:nvPr/>
        </p:nvSpPr>
        <p:spPr>
          <a:xfrm>
            <a:off x="2286000" y="7590930"/>
            <a:ext cx="8610600" cy="1320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en-US" sz="2400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The more your employees participate, the more you'll have concrete levers to act quickly and improve the employee experience </a:t>
            </a:r>
            <a:r>
              <a:rPr lang="en-US" sz="2400" b="1" dirty="0">
                <a:solidFill>
                  <a:srgbClr val="10CFBD"/>
                </a:solidFill>
                <a:latin typeface="Poppins Bold"/>
                <a:cs typeface="Poppins Bold"/>
                <a:sym typeface="Poppins Bold"/>
              </a:rPr>
              <a:t>in the right direction</a:t>
            </a:r>
            <a:r>
              <a:rPr lang="en-US" sz="2400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fr-CA" sz="2400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96B5357-D8EB-A697-A38A-A80A768AAE86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24541A-D5BB-768F-7AB5-5661D06702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897"/>
          <a:stretch>
            <a:fillRect/>
          </a:stretch>
        </p:blipFill>
        <p:spPr>
          <a:xfrm>
            <a:off x="10439401" y="2843139"/>
            <a:ext cx="7848600" cy="7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9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/>
          <p:cNvSpPr/>
          <p:nvPr/>
        </p:nvSpPr>
        <p:spPr>
          <a:xfrm flipV="1">
            <a:off x="1927161" y="3066974"/>
            <a:ext cx="0" cy="6099349"/>
          </a:xfrm>
          <a:prstGeom prst="line">
            <a:avLst/>
          </a:prstGeom>
          <a:ln w="38100" cap="flat">
            <a:solidFill>
              <a:srgbClr val="8FAE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Freeform 16"/>
          <p:cNvSpPr/>
          <p:nvPr/>
        </p:nvSpPr>
        <p:spPr>
          <a:xfrm>
            <a:off x="1364099" y="2414013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64099" y="6389439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Freeform 22"/>
          <p:cNvSpPr/>
          <p:nvPr/>
        </p:nvSpPr>
        <p:spPr>
          <a:xfrm>
            <a:off x="1364099" y="4401726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64099" y="8377153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2678" y="876300"/>
            <a:ext cx="8925579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onfidential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urvey</a:t>
            </a:r>
            <a:endParaRPr lang="fr-CA" sz="5532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810727" y="2607743"/>
            <a:ext cx="63332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400" u="none" strike="noStrike" noProof="0" dirty="0">
                <a:latin typeface="Poppins"/>
                <a:ea typeface="Poppins"/>
                <a:cs typeface="Poppins"/>
                <a:sym typeface="Poppins"/>
              </a:rPr>
              <a:t>You’ll exclusively have access to results and comments if the confidentiality threshold is met.</a:t>
            </a:r>
            <a:endParaRPr lang="fr-CA" sz="2400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810728" y="4472346"/>
            <a:ext cx="6638072" cy="1126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400" dirty="0"/>
              <a:t>The confidentiality threshold is </a:t>
            </a:r>
            <a:r>
              <a:rPr lang="en-US" sz="2400" b="1" dirty="0"/>
              <a:t>5 respondents</a:t>
            </a:r>
            <a:r>
              <a:rPr lang="en-US" sz="2400" dirty="0"/>
              <a:t> per team for results to be displayed.</a:t>
            </a:r>
            <a:endParaRPr lang="fr-CA" sz="2400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810727" y="6213837"/>
            <a:ext cx="68656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400" noProof="0" dirty="0">
                <a:latin typeface="Poppins"/>
                <a:ea typeface="Poppins"/>
                <a:cs typeface="Poppins"/>
                <a:sym typeface="Poppins"/>
              </a:rPr>
              <a:t>Comments are not meant to identify individuals, but to better understand their concerns and surface actionable improvements.</a:t>
            </a:r>
            <a:endParaRPr lang="fr-CA" sz="2400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810727" y="8570883"/>
            <a:ext cx="741169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400" b="1" u="none" strike="noStrike" noProof="0" dirty="0">
                <a:latin typeface="Poppins"/>
                <a:ea typeface="Poppins"/>
                <a:cs typeface="Poppins"/>
                <a:sym typeface="Poppins"/>
              </a:rPr>
              <a:t>Amélio never reveals the identity linked to participants responses.</a:t>
            </a:r>
            <a:endParaRPr lang="fr-CA" sz="2400" b="1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E57295B-167C-7045-5DB5-2E8181FA3FE1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0CBEAE-686E-C1D8-487A-BBF477B0DB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790"/>
          <a:stretch>
            <a:fillRect/>
          </a:stretch>
        </p:blipFill>
        <p:spPr>
          <a:xfrm>
            <a:off x="10239456" y="1805919"/>
            <a:ext cx="8048543" cy="74438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409149" y="7096216"/>
            <a:ext cx="16878851" cy="2646045"/>
          </a:xfrm>
          <a:custGeom>
            <a:avLst/>
            <a:gdLst/>
            <a:ahLst/>
            <a:cxnLst/>
            <a:rect l="l" t="t" r="r" b="b"/>
            <a:pathLst>
              <a:path w="2841688" h="812889">
                <a:moveTo>
                  <a:pt x="20087" y="0"/>
                </a:moveTo>
                <a:lnTo>
                  <a:pt x="2821601" y="0"/>
                </a:lnTo>
                <a:cubicBezTo>
                  <a:pt x="2832695" y="0"/>
                  <a:pt x="2841688" y="8993"/>
                  <a:pt x="2841688" y="20087"/>
                </a:cubicBezTo>
                <a:lnTo>
                  <a:pt x="2841688" y="792801"/>
                </a:lnTo>
                <a:cubicBezTo>
                  <a:pt x="2841688" y="803895"/>
                  <a:pt x="2832695" y="812889"/>
                  <a:pt x="2821601" y="812889"/>
                </a:cubicBezTo>
                <a:lnTo>
                  <a:pt x="20087" y="812889"/>
                </a:lnTo>
                <a:cubicBezTo>
                  <a:pt x="8993" y="812889"/>
                  <a:pt x="0" y="803895"/>
                  <a:pt x="0" y="792801"/>
                </a:cubicBezTo>
                <a:lnTo>
                  <a:pt x="0" y="20087"/>
                </a:lnTo>
                <a:cubicBezTo>
                  <a:pt x="0" y="8993"/>
                  <a:pt x="8993" y="0"/>
                  <a:pt x="20087" y="0"/>
                </a:cubicBezTo>
                <a:close/>
              </a:path>
            </a:pathLst>
          </a:custGeom>
          <a:solidFill>
            <a:srgbClr val="ABB9D5">
              <a:alpha val="13725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TextBox 16"/>
          <p:cNvSpPr txBox="1"/>
          <p:nvPr/>
        </p:nvSpPr>
        <p:spPr>
          <a:xfrm>
            <a:off x="1202678" y="876300"/>
            <a:ext cx="3549374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Role</a:t>
            </a:r>
            <a:endParaRPr lang="fr-CA" sz="5532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5400" y="2185368"/>
            <a:ext cx="8610600" cy="418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Inform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employees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spc="21" dirty="0">
                <a:solidFill>
                  <a:srgbClr val="022351"/>
                </a:solidFill>
                <a:latin typeface="Poppins"/>
                <a:cs typeface="Poppins"/>
                <a:sym typeface="Poppins"/>
              </a:rPr>
              <a:t>a</a:t>
            </a:r>
            <a:r>
              <a:rPr lang="en-US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bout the survey and explain its importance.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Encourage participation </a:t>
            </a:r>
            <a:r>
              <a:rPr lang="en-US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by fostering a climate of openness and trust.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Answer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questions </a:t>
            </a:r>
            <a:r>
              <a:rPr lang="en-US" sz="2199" spc="21" dirty="0">
                <a:solidFill>
                  <a:srgbClr val="022351"/>
                </a:solidFill>
                <a:latin typeface="Poppins"/>
                <a:cs typeface="Poppins"/>
              </a:rPr>
              <a:t>and address any concerns around confidentiality and how results will be used.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Set the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tone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by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actively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participating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and </a:t>
            </a:r>
            <a:r>
              <a:rPr lang="fr-CA" sz="2199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valuing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the </a:t>
            </a:r>
            <a:r>
              <a:rPr lang="fr-CA" sz="2199" spc="2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outcomes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42954" y="7391636"/>
            <a:ext cx="3661648" cy="3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8"/>
              </a:lnSpc>
            </a:pPr>
            <a:r>
              <a:rPr lang="fr-CA" sz="2099" b="1" noProof="0" dirty="0">
                <a:latin typeface="Poppins Bold"/>
                <a:ea typeface="Poppins Bold"/>
                <a:cs typeface="Poppins Bold"/>
                <a:sym typeface="Poppins Bold"/>
              </a:rPr>
              <a:t>Best Practices</a:t>
            </a:r>
            <a:endParaRPr lang="fr-CA" sz="2099" b="1" u="none" strike="noStrike" noProof="0" dirty="0"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840996" y="8058246"/>
            <a:ext cx="7370217" cy="111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200000"/>
              </a:lnSpc>
              <a:spcAft>
                <a:spcPts val="600"/>
              </a:spcAft>
            </a:pP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Monitor participation rates </a:t>
            </a:r>
            <a:r>
              <a:rPr lang="fr-CA" sz="1799" spc="17" noProof="0" dirty="0" err="1">
                <a:latin typeface="Poppins"/>
                <a:ea typeface="Poppins"/>
                <a:cs typeface="Poppins"/>
                <a:sym typeface="Poppins"/>
              </a:rPr>
              <a:t>within</a:t>
            </a: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1799" spc="17" noProof="0" dirty="0" err="1"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 team</a:t>
            </a:r>
          </a:p>
          <a:p>
            <a:pPr marL="0" lvl="0" indent="0" algn="l">
              <a:lnSpc>
                <a:spcPct val="200000"/>
              </a:lnSpc>
              <a:spcAft>
                <a:spcPts val="600"/>
              </a:spcAft>
            </a:pP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Schedule time for </a:t>
            </a:r>
            <a:r>
              <a:rPr lang="fr-CA" sz="1799" spc="17" noProof="0" dirty="0" err="1">
                <a:latin typeface="Poppins"/>
                <a:ea typeface="Poppins"/>
                <a:cs typeface="Poppins"/>
                <a:sym typeface="Poppins"/>
              </a:rPr>
              <a:t>employees</a:t>
            </a: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lang="fr-CA" sz="1799" spc="17" noProof="0" dirty="0" err="1">
                <a:latin typeface="Poppins"/>
                <a:ea typeface="Poppins"/>
                <a:cs typeface="Poppins"/>
                <a:sym typeface="Poppins"/>
              </a:rPr>
              <a:t>complete</a:t>
            </a: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 the </a:t>
            </a:r>
            <a:r>
              <a:rPr lang="fr-CA" sz="1799" spc="17" noProof="0" dirty="0" err="1">
                <a:latin typeface="Poppins"/>
                <a:ea typeface="Poppins"/>
                <a:cs typeface="Poppins"/>
                <a:sym typeface="Poppins"/>
              </a:rPr>
              <a:t>survey</a:t>
            </a: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88B41B50-5027-1A74-3318-F169C88742E1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F7D105CD-B793-7C70-8757-B8C3E615BA14}"/>
              </a:ext>
            </a:extLst>
          </p:cNvPr>
          <p:cNvSpPr/>
          <p:nvPr/>
        </p:nvSpPr>
        <p:spPr>
          <a:xfrm>
            <a:off x="1842482" y="7346040"/>
            <a:ext cx="401771" cy="472672"/>
          </a:xfrm>
          <a:custGeom>
            <a:avLst/>
            <a:gdLst/>
            <a:ahLst/>
            <a:cxnLst/>
            <a:rect l="l" t="t" r="r" b="b"/>
            <a:pathLst>
              <a:path w="401771" h="472672">
                <a:moveTo>
                  <a:pt x="0" y="0"/>
                </a:moveTo>
                <a:lnTo>
                  <a:pt x="401771" y="0"/>
                </a:lnTo>
                <a:lnTo>
                  <a:pt x="401771" y="472672"/>
                </a:lnTo>
                <a:lnTo>
                  <a:pt x="0" y="47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0A63DC9-8CF4-566C-2BBB-1B3E21563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809" y="1381163"/>
            <a:ext cx="8333954" cy="75246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AC265C-55BC-A5AA-4895-68923855C8EC}"/>
              </a:ext>
            </a:extLst>
          </p:cNvPr>
          <p:cNvSpPr txBox="1"/>
          <p:nvPr/>
        </p:nvSpPr>
        <p:spPr>
          <a:xfrm>
            <a:off x="1202678" y="876300"/>
            <a:ext cx="9567872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Key Information</a:t>
            </a:r>
          </a:p>
        </p:txBody>
      </p:sp>
      <p:sp>
        <p:nvSpPr>
          <p:cNvPr id="13" name="TextBox 64">
            <a:extLst>
              <a:ext uri="{FF2B5EF4-FFF2-40B4-BE49-F238E27FC236}">
                <a16:creationId xmlns:a16="http://schemas.microsoft.com/office/drawing/2014/main" id="{91D2E21A-78BF-A014-231A-326BB6BEDC7E}"/>
              </a:ext>
            </a:extLst>
          </p:cNvPr>
          <p:cNvSpPr txBox="1"/>
          <p:nvPr/>
        </p:nvSpPr>
        <p:spPr>
          <a:xfrm>
            <a:off x="1214610" y="1884158"/>
            <a:ext cx="5719589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Ongoing</a:t>
            </a:r>
            <a:r>
              <a:rPr lang="fr-CA" sz="269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69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survey</a:t>
            </a:r>
            <a:endParaRPr lang="fr-CA" sz="269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928BB93-467D-795A-CD96-C8459CE6998F}"/>
              </a:ext>
            </a:extLst>
          </p:cNvPr>
          <p:cNvGrpSpPr/>
          <p:nvPr/>
        </p:nvGrpSpPr>
        <p:grpSpPr>
          <a:xfrm>
            <a:off x="1028700" y="2722468"/>
            <a:ext cx="3961039" cy="6582796"/>
            <a:chOff x="1028700" y="2722468"/>
            <a:chExt cx="3961039" cy="65827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641ABCD-76F1-58ED-381F-BFF2690A98F2}"/>
                </a:ext>
              </a:extLst>
            </p:cNvPr>
            <p:cNvGrpSpPr/>
            <p:nvPr/>
          </p:nvGrpSpPr>
          <p:grpSpPr>
            <a:xfrm>
              <a:off x="1028700" y="3843244"/>
              <a:ext cx="3961039" cy="5462020"/>
              <a:chOff x="1028700" y="3843244"/>
              <a:chExt cx="3961039" cy="5462020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715AD58-A233-F4A8-19AA-3B4A909BF5FF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03722FCF-1837-3C27-0B1B-BAC056BD1169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7BCF6A4-56F0-CBBE-4540-902C1C4F3CFC}"/>
                </a:ext>
              </a:extLst>
            </p:cNvPr>
            <p:cNvGrpSpPr/>
            <p:nvPr/>
          </p:nvGrpSpPr>
          <p:grpSpPr>
            <a:xfrm>
              <a:off x="183893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19" name="Group 28">
                <a:extLst>
                  <a:ext uri="{FF2B5EF4-FFF2-40B4-BE49-F238E27FC236}">
                    <a16:creationId xmlns:a16="http://schemas.microsoft.com/office/drawing/2014/main" id="{275D305B-7194-674B-3A65-F10F85F017D0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22" name="Freeform 29">
                  <a:extLst>
                    <a:ext uri="{FF2B5EF4-FFF2-40B4-BE49-F238E27FC236}">
                      <a16:creationId xmlns:a16="http://schemas.microsoft.com/office/drawing/2014/main" id="{7167D8A8-4D8E-8C87-644E-45126651369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23" name="TextBox 30">
                  <a:extLst>
                    <a:ext uri="{FF2B5EF4-FFF2-40B4-BE49-F238E27FC236}">
                      <a16:creationId xmlns:a16="http://schemas.microsoft.com/office/drawing/2014/main" id="{9481CE69-27B3-BF5C-DE29-3EBEBEAA3EB3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20" name="Freeform 45">
                <a:extLst>
                  <a:ext uri="{FF2B5EF4-FFF2-40B4-BE49-F238E27FC236}">
                    <a16:creationId xmlns:a16="http://schemas.microsoft.com/office/drawing/2014/main" id="{CC118768-858C-E8A4-6C81-7A3FBE63E0EF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21" name="Freeform 56">
                <a:extLst>
                  <a:ext uri="{FF2B5EF4-FFF2-40B4-BE49-F238E27FC236}">
                    <a16:creationId xmlns:a16="http://schemas.microsoft.com/office/drawing/2014/main" id="{BC27FD93-7065-D3B3-E98F-D428CC45D246}"/>
                  </a:ext>
                </a:extLst>
              </p:cNvPr>
              <p:cNvSpPr/>
              <p:nvPr/>
            </p:nvSpPr>
            <p:spPr>
              <a:xfrm>
                <a:off x="2474257" y="3628895"/>
                <a:ext cx="1075956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1075956" h="626745">
                    <a:moveTo>
                      <a:pt x="0" y="0"/>
                    </a:moveTo>
                    <a:lnTo>
                      <a:pt x="1075956" y="0"/>
                    </a:lnTo>
                    <a:lnTo>
                      <a:pt x="1075956" y="626745"/>
                    </a:lnTo>
                    <a:lnTo>
                      <a:pt x="0" y="626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6AC83814-A627-EFA3-E33C-3AF643B95833}"/>
                </a:ext>
              </a:extLst>
            </p:cNvPr>
            <p:cNvSpPr txBox="1"/>
            <p:nvPr/>
          </p:nvSpPr>
          <p:spPr>
            <a:xfrm>
              <a:off x="142044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Launch</a:t>
              </a:r>
            </a:p>
          </p:txBody>
        </p:sp>
        <p:sp>
          <p:nvSpPr>
            <p:cNvPr id="18" name="TextBox 57">
              <a:extLst>
                <a:ext uri="{FF2B5EF4-FFF2-40B4-BE49-F238E27FC236}">
                  <a16:creationId xmlns:a16="http://schemas.microsoft.com/office/drawing/2014/main" id="{ADA85D9E-A7C5-6F1D-FA3B-9D3A9D75B307}"/>
                </a:ext>
              </a:extLst>
            </p:cNvPr>
            <p:cNvSpPr txBox="1"/>
            <p:nvPr/>
          </p:nvSpPr>
          <p:spPr>
            <a:xfrm>
              <a:off x="1214611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[Time]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1C9DC1A-233E-6BC4-C159-A19B43311410}"/>
              </a:ext>
            </a:extLst>
          </p:cNvPr>
          <p:cNvGrpSpPr/>
          <p:nvPr/>
        </p:nvGrpSpPr>
        <p:grpSpPr>
          <a:xfrm>
            <a:off x="5118554" y="2722468"/>
            <a:ext cx="3961039" cy="6582796"/>
            <a:chOff x="5110202" y="2722468"/>
            <a:chExt cx="3961039" cy="65827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3A045F0-8140-FCA1-9651-B2A1D3193DE2}"/>
                </a:ext>
              </a:extLst>
            </p:cNvPr>
            <p:cNvGrpSpPr/>
            <p:nvPr/>
          </p:nvGrpSpPr>
          <p:grpSpPr>
            <a:xfrm>
              <a:off x="5110202" y="3843244"/>
              <a:ext cx="3961039" cy="5462020"/>
              <a:chOff x="1028700" y="3843244"/>
              <a:chExt cx="3961039" cy="5462020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D2F2B392-4EBE-2A9A-F71B-60789533485B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EDAE56DE-EDA3-3125-12AD-D6A7EB9DC957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95DF020-EBCF-7A79-AA85-A5C6860563AE}"/>
                </a:ext>
              </a:extLst>
            </p:cNvPr>
            <p:cNvGrpSpPr/>
            <p:nvPr/>
          </p:nvGrpSpPr>
          <p:grpSpPr>
            <a:xfrm>
              <a:off x="5838060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32" name="Group 28">
                <a:extLst>
                  <a:ext uri="{FF2B5EF4-FFF2-40B4-BE49-F238E27FC236}">
                    <a16:creationId xmlns:a16="http://schemas.microsoft.com/office/drawing/2014/main" id="{487AB182-0764-5DED-7BF0-4E1871F3648A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CBE74289-F515-1B17-C0D5-9C6FA0820CC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35" name="TextBox 30">
                  <a:extLst>
                    <a:ext uri="{FF2B5EF4-FFF2-40B4-BE49-F238E27FC236}">
                      <a16:creationId xmlns:a16="http://schemas.microsoft.com/office/drawing/2014/main" id="{FE760617-2650-498A-3C3F-AE19C555F917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33" name="Freeform 45">
                <a:extLst>
                  <a:ext uri="{FF2B5EF4-FFF2-40B4-BE49-F238E27FC236}">
                    <a16:creationId xmlns:a16="http://schemas.microsoft.com/office/drawing/2014/main" id="{F84A2348-0F13-5961-BEAA-0A592BDB8DF1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29" name="Freeform 61">
              <a:extLst>
                <a:ext uri="{FF2B5EF4-FFF2-40B4-BE49-F238E27FC236}">
                  <a16:creationId xmlns:a16="http://schemas.microsoft.com/office/drawing/2014/main" id="{3FE8139C-C9C9-182B-51B6-A61D11BBD031}"/>
                </a:ext>
              </a:extLst>
            </p:cNvPr>
            <p:cNvSpPr/>
            <p:nvPr/>
          </p:nvSpPr>
          <p:spPr>
            <a:xfrm>
              <a:off x="6402577" y="3457017"/>
              <a:ext cx="1208238" cy="806499"/>
            </a:xfrm>
            <a:custGeom>
              <a:avLst/>
              <a:gdLst/>
              <a:ahLst/>
              <a:cxnLst/>
              <a:rect l="l" t="t" r="r" b="b"/>
              <a:pathLst>
                <a:path w="1208238" h="806499">
                  <a:moveTo>
                    <a:pt x="0" y="0"/>
                  </a:moveTo>
                  <a:lnTo>
                    <a:pt x="1208238" y="0"/>
                  </a:lnTo>
                  <a:lnTo>
                    <a:pt x="1208238" y="806499"/>
                  </a:lnTo>
                  <a:lnTo>
                    <a:pt x="0" y="80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30" name="TextBox 53">
              <a:extLst>
                <a:ext uri="{FF2B5EF4-FFF2-40B4-BE49-F238E27FC236}">
                  <a16:creationId xmlns:a16="http://schemas.microsoft.com/office/drawing/2014/main" id="{01547917-367B-D5F0-6078-278B1913DF3B}"/>
                </a:ext>
              </a:extLst>
            </p:cNvPr>
            <p:cNvSpPr txBox="1"/>
            <p:nvPr/>
          </p:nvSpPr>
          <p:spPr>
            <a:xfrm>
              <a:off x="5417920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Delivery Method</a:t>
              </a:r>
            </a:p>
          </p:txBody>
        </p:sp>
        <p:sp>
          <p:nvSpPr>
            <p:cNvPr id="31" name="TextBox 58">
              <a:extLst>
                <a:ext uri="{FF2B5EF4-FFF2-40B4-BE49-F238E27FC236}">
                  <a16:creationId xmlns:a16="http://schemas.microsoft.com/office/drawing/2014/main" id="{FF1C9F87-BEBF-6DCB-42C0-C89E0700534D}"/>
                </a:ext>
              </a:extLst>
            </p:cNvPr>
            <p:cNvSpPr txBox="1"/>
            <p:nvPr/>
          </p:nvSpPr>
          <p:spPr>
            <a:xfrm>
              <a:off x="5295539" y="6438900"/>
              <a:ext cx="3177552" cy="62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By email</a:t>
              </a:r>
              <a:endParaRPr lang="fr-CA" sz="1800" u="none" strike="noStrike" spc="9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QR Code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B9544B8-F8E1-1C3F-2033-4701A10444D9}"/>
              </a:ext>
            </a:extLst>
          </p:cNvPr>
          <p:cNvGrpSpPr/>
          <p:nvPr/>
        </p:nvGrpSpPr>
        <p:grpSpPr>
          <a:xfrm>
            <a:off x="9208408" y="2722468"/>
            <a:ext cx="3961039" cy="6582796"/>
            <a:chOff x="9235985" y="2722468"/>
            <a:chExt cx="3961039" cy="6582796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4533494E-ADB6-5666-DE06-B94E7BC62090}"/>
                </a:ext>
              </a:extLst>
            </p:cNvPr>
            <p:cNvGrpSpPr/>
            <p:nvPr/>
          </p:nvGrpSpPr>
          <p:grpSpPr>
            <a:xfrm>
              <a:off x="9235985" y="3843244"/>
              <a:ext cx="3961039" cy="5462020"/>
              <a:chOff x="1028700" y="3843244"/>
              <a:chExt cx="3961039" cy="5462020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01B812E9-42C2-6608-B661-1671B3C5945A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49" name="Freeform 17">
                <a:extLst>
                  <a:ext uri="{FF2B5EF4-FFF2-40B4-BE49-F238E27FC236}">
                    <a16:creationId xmlns:a16="http://schemas.microsoft.com/office/drawing/2014/main" id="{D2D226D4-49A2-946D-9065-0949D05BF99B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7C640F58-35DA-8755-85FF-B9942F5D2A81}"/>
                </a:ext>
              </a:extLst>
            </p:cNvPr>
            <p:cNvGrpSpPr/>
            <p:nvPr/>
          </p:nvGrpSpPr>
          <p:grpSpPr>
            <a:xfrm>
              <a:off x="9963843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44" name="Group 28">
                <a:extLst>
                  <a:ext uri="{FF2B5EF4-FFF2-40B4-BE49-F238E27FC236}">
                    <a16:creationId xmlns:a16="http://schemas.microsoft.com/office/drawing/2014/main" id="{B70CDE25-9F6B-E23E-29BC-344A6AD09CC5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CBB2129D-22E1-7A0B-B789-DB7B472259C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47" name="TextBox 30">
                  <a:extLst>
                    <a:ext uri="{FF2B5EF4-FFF2-40B4-BE49-F238E27FC236}">
                      <a16:creationId xmlns:a16="http://schemas.microsoft.com/office/drawing/2014/main" id="{64B7FD25-792C-242B-0595-52A672B508E4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AD662CB7-DA3C-4C7F-28CD-1854CF193535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41" name="Freeform 62">
              <a:extLst>
                <a:ext uri="{FF2B5EF4-FFF2-40B4-BE49-F238E27FC236}">
                  <a16:creationId xmlns:a16="http://schemas.microsoft.com/office/drawing/2014/main" id="{C57800A1-23D4-5E0C-1CD8-45DCA6BD2FEA}"/>
                </a:ext>
              </a:extLst>
            </p:cNvPr>
            <p:cNvSpPr/>
            <p:nvPr/>
          </p:nvSpPr>
          <p:spPr>
            <a:xfrm>
              <a:off x="10417763" y="3479728"/>
              <a:ext cx="1166400" cy="761076"/>
            </a:xfrm>
            <a:custGeom>
              <a:avLst/>
              <a:gdLst/>
              <a:ahLst/>
              <a:cxnLst/>
              <a:rect l="l" t="t" r="r" b="b"/>
              <a:pathLst>
                <a:path w="1166400" h="761076">
                  <a:moveTo>
                    <a:pt x="0" y="0"/>
                  </a:moveTo>
                  <a:lnTo>
                    <a:pt x="1166400" y="0"/>
                  </a:lnTo>
                  <a:lnTo>
                    <a:pt x="1166400" y="761077"/>
                  </a:lnTo>
                  <a:lnTo>
                    <a:pt x="0" y="76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470C2A5C-1238-7B98-FF96-14D93BFAD691}"/>
                </a:ext>
              </a:extLst>
            </p:cNvPr>
            <p:cNvSpPr txBox="1"/>
            <p:nvPr/>
          </p:nvSpPr>
          <p:spPr>
            <a:xfrm>
              <a:off x="9545355" y="5534312"/>
              <a:ext cx="3177552" cy="6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 err="1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Estimated</a:t>
              </a:r>
              <a:r>
                <a:rPr lang="fr-CA" sz="2520" b="1" spc="5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Duration</a:t>
              </a:r>
              <a:endParaRPr lang="fr-CA" sz="2520" b="1" spc="50" noProof="0" dirty="0">
                <a:solidFill>
                  <a:srgbClr val="023535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F32F7FCE-E9CE-41EB-9E1A-C62B4B2971E3}"/>
                </a:ext>
              </a:extLst>
            </p:cNvPr>
            <p:cNvSpPr txBox="1"/>
            <p:nvPr/>
          </p:nvSpPr>
          <p:spPr>
            <a:xfrm>
              <a:off x="9545355" y="6438900"/>
              <a:ext cx="3177552" cy="62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pc="9" dirty="0">
                  <a:solidFill>
                    <a:srgbClr val="023535"/>
                  </a:solidFill>
                  <a:ea typeface="Poppins"/>
                  <a:cs typeface="Poppins"/>
                  <a:sym typeface="Poppins"/>
                </a:rPr>
                <a:t>[20 questions]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</a:t>
              </a:r>
              <a:r>
                <a:rPr lang="fr-CA" spc="9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0 minutes]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09668766-7B44-1C6B-7F66-DBE03D5B817E}"/>
              </a:ext>
            </a:extLst>
          </p:cNvPr>
          <p:cNvGrpSpPr/>
          <p:nvPr/>
        </p:nvGrpSpPr>
        <p:grpSpPr>
          <a:xfrm>
            <a:off x="13298263" y="2722468"/>
            <a:ext cx="3961039" cy="6582796"/>
            <a:chOff x="13298263" y="2722468"/>
            <a:chExt cx="3961039" cy="6582796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65A3F744-2C55-55A8-6FDE-12A2F9453644}"/>
                </a:ext>
              </a:extLst>
            </p:cNvPr>
            <p:cNvGrpSpPr/>
            <p:nvPr/>
          </p:nvGrpSpPr>
          <p:grpSpPr>
            <a:xfrm>
              <a:off x="13298263" y="3843244"/>
              <a:ext cx="3961039" cy="5462020"/>
              <a:chOff x="1028700" y="3843244"/>
              <a:chExt cx="3961039" cy="5462020"/>
            </a:xfrm>
          </p:grpSpPr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B55887D7-C218-F3A2-D6C5-73C6514E1FB0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B81FA054-702A-8DE5-7BF5-3CD5BC63C899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94F23311-AD8E-2048-B8BE-A4B4577D8844}"/>
                </a:ext>
              </a:extLst>
            </p:cNvPr>
            <p:cNvGrpSpPr/>
            <p:nvPr/>
          </p:nvGrpSpPr>
          <p:grpSpPr>
            <a:xfrm>
              <a:off x="1402612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55" name="Group 28">
                <a:extLst>
                  <a:ext uri="{FF2B5EF4-FFF2-40B4-BE49-F238E27FC236}">
                    <a16:creationId xmlns:a16="http://schemas.microsoft.com/office/drawing/2014/main" id="{FADF91A3-1159-5C96-AD0A-B862C4032A6D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57" name="Freeform 29">
                  <a:extLst>
                    <a:ext uri="{FF2B5EF4-FFF2-40B4-BE49-F238E27FC236}">
                      <a16:creationId xmlns:a16="http://schemas.microsoft.com/office/drawing/2014/main" id="{DCBBAE92-0397-EE4D-4352-47F788AE95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58" name="TextBox 30">
                  <a:extLst>
                    <a:ext uri="{FF2B5EF4-FFF2-40B4-BE49-F238E27FC236}">
                      <a16:creationId xmlns:a16="http://schemas.microsoft.com/office/drawing/2014/main" id="{BC58808E-2957-CA79-B135-CBC25142D219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56" name="Freeform 45">
                <a:extLst>
                  <a:ext uri="{FF2B5EF4-FFF2-40B4-BE49-F238E27FC236}">
                    <a16:creationId xmlns:a16="http://schemas.microsoft.com/office/drawing/2014/main" id="{9FF2020E-525F-F95A-772F-26D877A60777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53" name="TextBox 55">
              <a:extLst>
                <a:ext uri="{FF2B5EF4-FFF2-40B4-BE49-F238E27FC236}">
                  <a16:creationId xmlns:a16="http://schemas.microsoft.com/office/drawing/2014/main" id="{96D144F5-30F5-3CDF-AF09-61628B2AAC7F}"/>
                </a:ext>
              </a:extLst>
            </p:cNvPr>
            <p:cNvSpPr txBox="1"/>
            <p:nvPr/>
          </p:nvSpPr>
          <p:spPr>
            <a:xfrm>
              <a:off x="1360406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Frequency</a:t>
              </a:r>
            </a:p>
          </p:txBody>
        </p:sp>
        <p:sp>
          <p:nvSpPr>
            <p:cNvPr id="54" name="TextBox 60">
              <a:extLst>
                <a:ext uri="{FF2B5EF4-FFF2-40B4-BE49-F238E27FC236}">
                  <a16:creationId xmlns:a16="http://schemas.microsoft.com/office/drawing/2014/main" id="{61B864AB-660E-3F84-F0EA-383DE4EC3735}"/>
                </a:ext>
              </a:extLst>
            </p:cNvPr>
            <p:cNvSpPr txBox="1"/>
            <p:nvPr/>
          </p:nvSpPr>
          <p:spPr>
            <a:xfrm>
              <a:off x="13604063" y="6438900"/>
              <a:ext cx="3177552" cy="30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</a:t>
              </a:r>
              <a:r>
                <a:rPr lang="fr-CA" sz="1800" u="none" strike="noStrike" spc="9" noProof="0" dirty="0" err="1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Every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 2 </a:t>
              </a:r>
              <a:r>
                <a:rPr lang="fr-CA" sz="1800" u="none" strike="noStrike" spc="9" noProof="0" dirty="0" err="1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weeks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]</a:t>
              </a:r>
            </a:p>
          </p:txBody>
        </p:sp>
      </p:grpSp>
      <p:sp>
        <p:nvSpPr>
          <p:cNvPr id="61" name="Freeform 65">
            <a:extLst>
              <a:ext uri="{FF2B5EF4-FFF2-40B4-BE49-F238E27FC236}">
                <a16:creationId xmlns:a16="http://schemas.microsoft.com/office/drawing/2014/main" id="{16066839-62F1-97C9-13FB-832C58344FDF}"/>
              </a:ext>
            </a:extLst>
          </p:cNvPr>
          <p:cNvSpPr/>
          <p:nvPr/>
        </p:nvSpPr>
        <p:spPr>
          <a:xfrm>
            <a:off x="14778355" y="3457017"/>
            <a:ext cx="842645" cy="915918"/>
          </a:xfrm>
          <a:custGeom>
            <a:avLst/>
            <a:gdLst/>
            <a:ahLst/>
            <a:cxnLst/>
            <a:rect l="l" t="t" r="r" b="b"/>
            <a:pathLst>
              <a:path w="842645" h="915918">
                <a:moveTo>
                  <a:pt x="0" y="0"/>
                </a:moveTo>
                <a:lnTo>
                  <a:pt x="842645" y="0"/>
                </a:lnTo>
                <a:lnTo>
                  <a:pt x="842645" y="915919"/>
                </a:lnTo>
                <a:lnTo>
                  <a:pt x="0" y="915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62" name="Freeform 4">
            <a:extLst>
              <a:ext uri="{FF2B5EF4-FFF2-40B4-BE49-F238E27FC236}">
                <a16:creationId xmlns:a16="http://schemas.microsoft.com/office/drawing/2014/main" id="{506A825E-3CE4-4552-6823-17F95EB5A39B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33FF6-F6DF-77D8-66BB-FF900BC30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1">
            <a:extLst>
              <a:ext uri="{FF2B5EF4-FFF2-40B4-BE49-F238E27FC236}">
                <a16:creationId xmlns:a16="http://schemas.microsoft.com/office/drawing/2014/main" id="{4C1925DC-7C4D-59C9-556C-48718F2A90B3}"/>
              </a:ext>
            </a:extLst>
          </p:cNvPr>
          <p:cNvSpPr txBox="1"/>
          <p:nvPr/>
        </p:nvSpPr>
        <p:spPr>
          <a:xfrm>
            <a:off x="1202678" y="876300"/>
            <a:ext cx="9567872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Key Information</a:t>
            </a:r>
          </a:p>
        </p:txBody>
      </p:sp>
      <p:sp>
        <p:nvSpPr>
          <p:cNvPr id="14" name="TextBox 64">
            <a:extLst>
              <a:ext uri="{FF2B5EF4-FFF2-40B4-BE49-F238E27FC236}">
                <a16:creationId xmlns:a16="http://schemas.microsoft.com/office/drawing/2014/main" id="{055B1998-C6A2-2198-CF1D-7950DF553EA9}"/>
              </a:ext>
            </a:extLst>
          </p:cNvPr>
          <p:cNvSpPr txBox="1"/>
          <p:nvPr/>
        </p:nvSpPr>
        <p:spPr>
          <a:xfrm>
            <a:off x="1214610" y="1884158"/>
            <a:ext cx="5567189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Organizational</a:t>
            </a:r>
            <a:r>
              <a:rPr lang="fr-CA" sz="269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diagnostic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F715662-2A67-3B6F-2CB4-A198BFC9F222}"/>
              </a:ext>
            </a:extLst>
          </p:cNvPr>
          <p:cNvGrpSpPr/>
          <p:nvPr/>
        </p:nvGrpSpPr>
        <p:grpSpPr>
          <a:xfrm>
            <a:off x="1028700" y="2722468"/>
            <a:ext cx="3961039" cy="6582796"/>
            <a:chOff x="1028700" y="2722468"/>
            <a:chExt cx="3961039" cy="65827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B96F5B9-3797-3922-C9A5-EDA07E1471BF}"/>
                </a:ext>
              </a:extLst>
            </p:cNvPr>
            <p:cNvGrpSpPr/>
            <p:nvPr/>
          </p:nvGrpSpPr>
          <p:grpSpPr>
            <a:xfrm>
              <a:off x="1028700" y="3843244"/>
              <a:ext cx="3961039" cy="5462020"/>
              <a:chOff x="1028700" y="3843244"/>
              <a:chExt cx="3961039" cy="546202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D44B63E6-6D5B-37E8-B3FE-B993F8D901AE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059FCA80-4669-FF80-B41C-BE7C592C7D18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534285E-1531-AF9F-B112-2BE1CD147015}"/>
                </a:ext>
              </a:extLst>
            </p:cNvPr>
            <p:cNvGrpSpPr/>
            <p:nvPr/>
          </p:nvGrpSpPr>
          <p:grpSpPr>
            <a:xfrm>
              <a:off x="183893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20" name="Group 28">
                <a:extLst>
                  <a:ext uri="{FF2B5EF4-FFF2-40B4-BE49-F238E27FC236}">
                    <a16:creationId xmlns:a16="http://schemas.microsoft.com/office/drawing/2014/main" id="{115B1552-7B66-CCC0-2144-FD38DEFD906E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23" name="Freeform 29">
                  <a:extLst>
                    <a:ext uri="{FF2B5EF4-FFF2-40B4-BE49-F238E27FC236}">
                      <a16:creationId xmlns:a16="http://schemas.microsoft.com/office/drawing/2014/main" id="{56859F23-58F3-B049-5FF8-443FC0F55F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24" name="TextBox 30">
                  <a:extLst>
                    <a:ext uri="{FF2B5EF4-FFF2-40B4-BE49-F238E27FC236}">
                      <a16:creationId xmlns:a16="http://schemas.microsoft.com/office/drawing/2014/main" id="{C3A9CC95-CB2F-B55B-9F40-AF456D610EF1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21" name="Freeform 45">
                <a:extLst>
                  <a:ext uri="{FF2B5EF4-FFF2-40B4-BE49-F238E27FC236}">
                    <a16:creationId xmlns:a16="http://schemas.microsoft.com/office/drawing/2014/main" id="{9CA6063D-95E2-AC33-49D8-59C6B6C291AB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22" name="Freeform 56">
                <a:extLst>
                  <a:ext uri="{FF2B5EF4-FFF2-40B4-BE49-F238E27FC236}">
                    <a16:creationId xmlns:a16="http://schemas.microsoft.com/office/drawing/2014/main" id="{B88B53D8-3573-BEE2-8DDA-EABEC63EF14E}"/>
                  </a:ext>
                </a:extLst>
              </p:cNvPr>
              <p:cNvSpPr/>
              <p:nvPr/>
            </p:nvSpPr>
            <p:spPr>
              <a:xfrm>
                <a:off x="2474257" y="3628895"/>
                <a:ext cx="1075956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1075956" h="626745">
                    <a:moveTo>
                      <a:pt x="0" y="0"/>
                    </a:moveTo>
                    <a:lnTo>
                      <a:pt x="1075956" y="0"/>
                    </a:lnTo>
                    <a:lnTo>
                      <a:pt x="1075956" y="626745"/>
                    </a:lnTo>
                    <a:lnTo>
                      <a:pt x="0" y="626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18" name="TextBox 52">
              <a:extLst>
                <a:ext uri="{FF2B5EF4-FFF2-40B4-BE49-F238E27FC236}">
                  <a16:creationId xmlns:a16="http://schemas.microsoft.com/office/drawing/2014/main" id="{3967D06C-E01F-2E02-9582-EB1462CD5994}"/>
                </a:ext>
              </a:extLst>
            </p:cNvPr>
            <p:cNvSpPr txBox="1"/>
            <p:nvPr/>
          </p:nvSpPr>
          <p:spPr>
            <a:xfrm>
              <a:off x="142044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Launch</a:t>
              </a:r>
            </a:p>
          </p:txBody>
        </p:sp>
        <p:sp>
          <p:nvSpPr>
            <p:cNvPr id="19" name="TextBox 57">
              <a:extLst>
                <a:ext uri="{FF2B5EF4-FFF2-40B4-BE49-F238E27FC236}">
                  <a16:creationId xmlns:a16="http://schemas.microsoft.com/office/drawing/2014/main" id="{2737333D-206E-649D-D574-C89399AE0482}"/>
                </a:ext>
              </a:extLst>
            </p:cNvPr>
            <p:cNvSpPr txBox="1"/>
            <p:nvPr/>
          </p:nvSpPr>
          <p:spPr>
            <a:xfrm>
              <a:off x="1214611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[Time]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EE6D816-8CCC-F6C4-33D5-A7A5A5128E8C}"/>
              </a:ext>
            </a:extLst>
          </p:cNvPr>
          <p:cNvGrpSpPr/>
          <p:nvPr/>
        </p:nvGrpSpPr>
        <p:grpSpPr>
          <a:xfrm>
            <a:off x="5118554" y="2722468"/>
            <a:ext cx="3961039" cy="6582796"/>
            <a:chOff x="5110202" y="2722468"/>
            <a:chExt cx="3961039" cy="6582796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809838A-8B0B-4750-8040-83139E977127}"/>
                </a:ext>
              </a:extLst>
            </p:cNvPr>
            <p:cNvGrpSpPr/>
            <p:nvPr/>
          </p:nvGrpSpPr>
          <p:grpSpPr>
            <a:xfrm>
              <a:off x="5110202" y="3843244"/>
              <a:ext cx="3961039" cy="5462020"/>
              <a:chOff x="1028700" y="3843244"/>
              <a:chExt cx="3961039" cy="5462020"/>
            </a:xfrm>
          </p:grpSpPr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7B6FC453-B8D5-372D-6F42-4231BAC78C24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35F1843-080F-1382-7B4A-B80CBBF1D46D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BFCC421F-C2FB-D4FB-183F-2A8A0C0CA298}"/>
                </a:ext>
              </a:extLst>
            </p:cNvPr>
            <p:cNvGrpSpPr/>
            <p:nvPr/>
          </p:nvGrpSpPr>
          <p:grpSpPr>
            <a:xfrm>
              <a:off x="5838060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33" name="Group 28">
                <a:extLst>
                  <a:ext uri="{FF2B5EF4-FFF2-40B4-BE49-F238E27FC236}">
                    <a16:creationId xmlns:a16="http://schemas.microsoft.com/office/drawing/2014/main" id="{BFAE68E5-4F5C-FC0E-99B0-ED648F70E902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E85D450A-942C-3E52-E54D-86307BBCDB0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36" name="TextBox 30">
                  <a:extLst>
                    <a:ext uri="{FF2B5EF4-FFF2-40B4-BE49-F238E27FC236}">
                      <a16:creationId xmlns:a16="http://schemas.microsoft.com/office/drawing/2014/main" id="{DE663718-01A8-2B8C-5F28-6C69818E2667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34" name="Freeform 45">
                <a:extLst>
                  <a:ext uri="{FF2B5EF4-FFF2-40B4-BE49-F238E27FC236}">
                    <a16:creationId xmlns:a16="http://schemas.microsoft.com/office/drawing/2014/main" id="{8E46A8B8-A18A-4243-F80C-216B21396680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5128F310-E536-EAC7-FAC4-AC7521C6BD53}"/>
                </a:ext>
              </a:extLst>
            </p:cNvPr>
            <p:cNvSpPr/>
            <p:nvPr/>
          </p:nvSpPr>
          <p:spPr>
            <a:xfrm>
              <a:off x="6402577" y="3457017"/>
              <a:ext cx="1208238" cy="806499"/>
            </a:xfrm>
            <a:custGeom>
              <a:avLst/>
              <a:gdLst/>
              <a:ahLst/>
              <a:cxnLst/>
              <a:rect l="l" t="t" r="r" b="b"/>
              <a:pathLst>
                <a:path w="1208238" h="806499">
                  <a:moveTo>
                    <a:pt x="0" y="0"/>
                  </a:moveTo>
                  <a:lnTo>
                    <a:pt x="1208238" y="0"/>
                  </a:lnTo>
                  <a:lnTo>
                    <a:pt x="1208238" y="806499"/>
                  </a:lnTo>
                  <a:lnTo>
                    <a:pt x="0" y="80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C8AE941F-8037-F571-7E6C-577792D32CCE}"/>
                </a:ext>
              </a:extLst>
            </p:cNvPr>
            <p:cNvSpPr txBox="1"/>
            <p:nvPr/>
          </p:nvSpPr>
          <p:spPr>
            <a:xfrm>
              <a:off x="5417920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Delivery Method</a:t>
              </a:r>
            </a:p>
          </p:txBody>
        </p:sp>
        <p:sp>
          <p:nvSpPr>
            <p:cNvPr id="32" name="TextBox 58">
              <a:extLst>
                <a:ext uri="{FF2B5EF4-FFF2-40B4-BE49-F238E27FC236}">
                  <a16:creationId xmlns:a16="http://schemas.microsoft.com/office/drawing/2014/main" id="{FE3935B7-AACD-2D98-08A2-B3092CFD9EE5}"/>
                </a:ext>
              </a:extLst>
            </p:cNvPr>
            <p:cNvSpPr txBox="1"/>
            <p:nvPr/>
          </p:nvSpPr>
          <p:spPr>
            <a:xfrm>
              <a:off x="5295539" y="6438900"/>
              <a:ext cx="3177552" cy="954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By email</a:t>
              </a:r>
              <a:endParaRPr lang="fr-CA" sz="1800" u="none" strike="noStrike" spc="9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QR Code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Universal </a:t>
              </a:r>
              <a:r>
                <a:rPr lang="fr-CA" sz="1800" u="none" strike="noStrike" spc="9" noProof="0" dirty="0" err="1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link</a:t>
              </a:r>
              <a:endParaRPr lang="fr-CA" sz="1800" u="none" strike="noStrike" spc="9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DB4A053-5A61-3331-CE56-2F7BC225FB78}"/>
              </a:ext>
            </a:extLst>
          </p:cNvPr>
          <p:cNvGrpSpPr/>
          <p:nvPr/>
        </p:nvGrpSpPr>
        <p:grpSpPr>
          <a:xfrm>
            <a:off x="9208408" y="2722468"/>
            <a:ext cx="3961039" cy="6582796"/>
            <a:chOff x="9235985" y="2722468"/>
            <a:chExt cx="3961039" cy="6582796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AE6A54A8-6C91-C1F5-A51D-FFECFA4D02D7}"/>
                </a:ext>
              </a:extLst>
            </p:cNvPr>
            <p:cNvGrpSpPr/>
            <p:nvPr/>
          </p:nvGrpSpPr>
          <p:grpSpPr>
            <a:xfrm>
              <a:off x="9235985" y="3843244"/>
              <a:ext cx="3961039" cy="5462020"/>
              <a:chOff x="1028700" y="3843244"/>
              <a:chExt cx="3961039" cy="5462020"/>
            </a:xfrm>
          </p:grpSpPr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D6E162AD-7196-3997-A346-E8F670BB8C18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1E581390-34D7-C745-82A2-80D8DB4E02EE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FC4995E2-8E0E-A896-55DE-24C6495C10D3}"/>
                </a:ext>
              </a:extLst>
            </p:cNvPr>
            <p:cNvGrpSpPr/>
            <p:nvPr/>
          </p:nvGrpSpPr>
          <p:grpSpPr>
            <a:xfrm>
              <a:off x="9963843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45" name="Group 28">
                <a:extLst>
                  <a:ext uri="{FF2B5EF4-FFF2-40B4-BE49-F238E27FC236}">
                    <a16:creationId xmlns:a16="http://schemas.microsoft.com/office/drawing/2014/main" id="{CF498410-3CFA-4E37-19A4-53F88EC49DB1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47" name="Freeform 29">
                  <a:extLst>
                    <a:ext uri="{FF2B5EF4-FFF2-40B4-BE49-F238E27FC236}">
                      <a16:creationId xmlns:a16="http://schemas.microsoft.com/office/drawing/2014/main" id="{8FC0382E-B76F-08D0-FEBF-06D12DFA38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48" name="TextBox 30">
                  <a:extLst>
                    <a:ext uri="{FF2B5EF4-FFF2-40B4-BE49-F238E27FC236}">
                      <a16:creationId xmlns:a16="http://schemas.microsoft.com/office/drawing/2014/main" id="{1AF18A22-927D-6E5C-92FF-3E56115AF295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15594D8-2B85-27E6-78AD-16E97DAED8C9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42" name="Freeform 62">
              <a:extLst>
                <a:ext uri="{FF2B5EF4-FFF2-40B4-BE49-F238E27FC236}">
                  <a16:creationId xmlns:a16="http://schemas.microsoft.com/office/drawing/2014/main" id="{22296E46-EAEF-224C-CE83-FDAC9A07F6E2}"/>
                </a:ext>
              </a:extLst>
            </p:cNvPr>
            <p:cNvSpPr/>
            <p:nvPr/>
          </p:nvSpPr>
          <p:spPr>
            <a:xfrm>
              <a:off x="10417763" y="3479728"/>
              <a:ext cx="1166400" cy="761076"/>
            </a:xfrm>
            <a:custGeom>
              <a:avLst/>
              <a:gdLst/>
              <a:ahLst/>
              <a:cxnLst/>
              <a:rect l="l" t="t" r="r" b="b"/>
              <a:pathLst>
                <a:path w="1166400" h="761076">
                  <a:moveTo>
                    <a:pt x="0" y="0"/>
                  </a:moveTo>
                  <a:lnTo>
                    <a:pt x="1166400" y="0"/>
                  </a:lnTo>
                  <a:lnTo>
                    <a:pt x="1166400" y="761077"/>
                  </a:lnTo>
                  <a:lnTo>
                    <a:pt x="0" y="76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43" name="TextBox 54">
              <a:extLst>
                <a:ext uri="{FF2B5EF4-FFF2-40B4-BE49-F238E27FC236}">
                  <a16:creationId xmlns:a16="http://schemas.microsoft.com/office/drawing/2014/main" id="{D8084AC1-9225-38A4-8226-B2ACA36D1734}"/>
                </a:ext>
              </a:extLst>
            </p:cNvPr>
            <p:cNvSpPr txBox="1"/>
            <p:nvPr/>
          </p:nvSpPr>
          <p:spPr>
            <a:xfrm>
              <a:off x="9545355" y="5534312"/>
              <a:ext cx="3177552" cy="6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 err="1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Estimated</a:t>
              </a:r>
              <a:r>
                <a:rPr lang="fr-CA" sz="2520" b="1" spc="5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Duration</a:t>
              </a:r>
              <a:endParaRPr lang="fr-CA" sz="2520" b="1" spc="50" noProof="0" dirty="0">
                <a:solidFill>
                  <a:srgbClr val="023535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44" name="TextBox 59">
              <a:extLst>
                <a:ext uri="{FF2B5EF4-FFF2-40B4-BE49-F238E27FC236}">
                  <a16:creationId xmlns:a16="http://schemas.microsoft.com/office/drawing/2014/main" id="{138C9860-C6A3-E74F-6B1C-3952C325D7CF}"/>
                </a:ext>
              </a:extLst>
            </p:cNvPr>
            <p:cNvSpPr txBox="1"/>
            <p:nvPr/>
          </p:nvSpPr>
          <p:spPr>
            <a:xfrm>
              <a:off x="9545355" y="6438900"/>
              <a:ext cx="3177552" cy="325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[20 minutes]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AC4A34D-A7B2-5DF9-EB3D-FF662727241E}"/>
              </a:ext>
            </a:extLst>
          </p:cNvPr>
          <p:cNvGrpSpPr/>
          <p:nvPr/>
        </p:nvGrpSpPr>
        <p:grpSpPr>
          <a:xfrm>
            <a:off x="13298263" y="2722468"/>
            <a:ext cx="3961039" cy="6582796"/>
            <a:chOff x="13298263" y="2722468"/>
            <a:chExt cx="3961039" cy="6582796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406AE07-0904-EC82-E0A3-5045231E3C86}"/>
                </a:ext>
              </a:extLst>
            </p:cNvPr>
            <p:cNvGrpSpPr/>
            <p:nvPr/>
          </p:nvGrpSpPr>
          <p:grpSpPr>
            <a:xfrm>
              <a:off x="13298263" y="3843244"/>
              <a:ext cx="3961039" cy="5462020"/>
              <a:chOff x="1028700" y="3843244"/>
              <a:chExt cx="3961039" cy="5462020"/>
            </a:xfrm>
          </p:grpSpPr>
          <p:sp>
            <p:nvSpPr>
              <p:cNvPr id="61" name="Freeform 12">
                <a:extLst>
                  <a:ext uri="{FF2B5EF4-FFF2-40B4-BE49-F238E27FC236}">
                    <a16:creationId xmlns:a16="http://schemas.microsoft.com/office/drawing/2014/main" id="{5A1DEED5-8015-4A98-A71C-A952A9EAE20A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A43B9188-4C79-5F05-B312-D5BEFDEF90D1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DA389D3F-8F44-4602-E8EC-A46A146A5703}"/>
                </a:ext>
              </a:extLst>
            </p:cNvPr>
            <p:cNvGrpSpPr/>
            <p:nvPr/>
          </p:nvGrpSpPr>
          <p:grpSpPr>
            <a:xfrm>
              <a:off x="1402612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57" name="Group 28">
                <a:extLst>
                  <a:ext uri="{FF2B5EF4-FFF2-40B4-BE49-F238E27FC236}">
                    <a16:creationId xmlns:a16="http://schemas.microsoft.com/office/drawing/2014/main" id="{B7734B48-3D08-9C35-842B-196616AD03EB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59" name="Freeform 29">
                  <a:extLst>
                    <a:ext uri="{FF2B5EF4-FFF2-40B4-BE49-F238E27FC236}">
                      <a16:creationId xmlns:a16="http://schemas.microsoft.com/office/drawing/2014/main" id="{B62BA980-5629-C164-709C-94EF7771415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60" name="TextBox 30">
                  <a:extLst>
                    <a:ext uri="{FF2B5EF4-FFF2-40B4-BE49-F238E27FC236}">
                      <a16:creationId xmlns:a16="http://schemas.microsoft.com/office/drawing/2014/main" id="{73B4B7F4-DF00-100E-E531-012CC1470E5D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C36C94EB-F260-7ED6-57F8-04F7F044E69A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pic>
          <p:nvPicPr>
            <p:cNvPr id="54" name="Graphique 53" descr="Completed contour">
              <a:extLst>
                <a:ext uri="{FF2B5EF4-FFF2-40B4-BE49-F238E27FC236}">
                  <a16:creationId xmlns:a16="http://schemas.microsoft.com/office/drawing/2014/main" id="{B11D215A-DB99-4010-29F6-3D18FEB2F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653787" y="3422503"/>
              <a:ext cx="1078104" cy="1078104"/>
            </a:xfrm>
            <a:prstGeom prst="rect">
              <a:avLst/>
            </a:prstGeom>
          </p:spPr>
        </p:pic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0C698686-D8B1-8127-FE53-F44E2020B27A}"/>
                </a:ext>
              </a:extLst>
            </p:cNvPr>
            <p:cNvSpPr txBox="1"/>
            <p:nvPr/>
          </p:nvSpPr>
          <p:spPr>
            <a:xfrm>
              <a:off x="1360406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</a:t>
              </a:r>
              <a:r>
                <a:rPr lang="fr-CA" sz="2520" b="1" spc="50" noProof="0" dirty="0" err="1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Closure</a:t>
              </a:r>
              <a:endParaRPr lang="fr-CA" sz="2520" b="1" spc="50" noProof="0" dirty="0">
                <a:solidFill>
                  <a:srgbClr val="023535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56" name="TextBox 60">
              <a:extLst>
                <a:ext uri="{FF2B5EF4-FFF2-40B4-BE49-F238E27FC236}">
                  <a16:creationId xmlns:a16="http://schemas.microsoft.com/office/drawing/2014/main" id="{029743B9-3A72-5538-2EC9-417A2B83CB87}"/>
                </a:ext>
              </a:extLst>
            </p:cNvPr>
            <p:cNvSpPr txBox="1"/>
            <p:nvPr/>
          </p:nvSpPr>
          <p:spPr>
            <a:xfrm>
              <a:off x="13604063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[Time]</a:t>
              </a:r>
            </a:p>
          </p:txBody>
        </p:sp>
      </p:grpSp>
      <p:sp>
        <p:nvSpPr>
          <p:cNvPr id="63" name="Freeform 4">
            <a:extLst>
              <a:ext uri="{FF2B5EF4-FFF2-40B4-BE49-F238E27FC236}">
                <a16:creationId xmlns:a16="http://schemas.microsoft.com/office/drawing/2014/main" id="{27B0C2EA-FBD3-0C8B-192A-82654DFCAF83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83940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EC2BE13-3575-ACBC-8857-1CE8A9D5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5300" y="2804799"/>
            <a:ext cx="14197400" cy="69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2EAFC10D-FD93-E9F1-2807-63FEB63D511B}"/>
              </a:ext>
            </a:extLst>
          </p:cNvPr>
          <p:cNvSpPr txBox="1"/>
          <p:nvPr/>
        </p:nvSpPr>
        <p:spPr>
          <a:xfrm>
            <a:off x="1214610" y="8763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Act</a:t>
            </a: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Quickly</a:t>
            </a:r>
            <a:endParaRPr lang="fr-CA" sz="6399" b="1" noProof="0" dirty="0">
              <a:solidFill>
                <a:srgbClr val="022351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602B6244-4B5A-21FE-3659-FA6317FAC274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4" name="TextBox 64">
            <a:extLst>
              <a:ext uri="{FF2B5EF4-FFF2-40B4-BE49-F238E27FC236}">
                <a16:creationId xmlns:a16="http://schemas.microsoft.com/office/drawing/2014/main" id="{A71B4F9D-AFF4-CF00-8247-2CBD681CC582}"/>
              </a:ext>
            </a:extLst>
          </p:cNvPr>
          <p:cNvSpPr txBox="1"/>
          <p:nvPr/>
        </p:nvSpPr>
        <p:spPr>
          <a:xfrm>
            <a:off x="1214610" y="1884158"/>
            <a:ext cx="15396990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 tool designed to identify what matters most.</a:t>
            </a:r>
            <a:endParaRPr lang="fr-CA" sz="2691" b="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1521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A0FC0-B610-DD59-C909-32EFEA378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ED247A82-163A-9E8B-FFEF-8F6D378FCC30}"/>
              </a:ext>
            </a:extLst>
          </p:cNvPr>
          <p:cNvSpPr txBox="1"/>
          <p:nvPr/>
        </p:nvSpPr>
        <p:spPr>
          <a:xfrm>
            <a:off x="1066800" y="3019841"/>
            <a:ext cx="7086600" cy="3952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984" lvl="1" algn="l">
              <a:spcAft>
                <a:spcPts val="3600"/>
              </a:spcAft>
            </a:pP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✔ </a:t>
            </a:r>
            <a:r>
              <a:rPr lang="en-US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Understanding your employees’ specific needs is </a:t>
            </a:r>
            <a:r>
              <a:rPr lang="en-US" sz="2400" b="1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essential</a:t>
            </a:r>
            <a:r>
              <a:rPr lang="en-US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to addressing the right topics at the right time.</a:t>
            </a:r>
          </a:p>
          <a:p>
            <a:pPr marL="284984" lvl="1" algn="l">
              <a:spcAft>
                <a:spcPts val="3600"/>
              </a:spcAft>
            </a:pP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✔ </a:t>
            </a:r>
            <a:r>
              <a:rPr lang="fr-CA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Amélio identifie </a:t>
            </a:r>
            <a:r>
              <a:rPr lang="en-US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highlights what truly matters for your team</a:t>
            </a:r>
          </a:p>
          <a:p>
            <a:pPr marL="284984" lvl="1" algn="l">
              <a:spcAft>
                <a:spcPts val="3600"/>
              </a:spcAft>
            </a:pP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✔ </a:t>
            </a:r>
            <a:r>
              <a:rPr lang="en-US" sz="2400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Based on priority topics, your team’s strengths and challenges are automatically identified and emphasized</a:t>
            </a:r>
            <a:endParaRPr lang="fr-CA" sz="2400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B9ED04A3-2F7C-A66D-6DB3-D8CEA1D35EDF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5D99B1-A282-EE27-2A6C-97BF61581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0243" y="2552700"/>
            <a:ext cx="9981913" cy="6150781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6FA2B7C5-36B5-9C24-2A51-F41F435BFA76}"/>
              </a:ext>
            </a:extLst>
          </p:cNvPr>
          <p:cNvSpPr txBox="1"/>
          <p:nvPr/>
        </p:nvSpPr>
        <p:spPr>
          <a:xfrm>
            <a:off x="1214610" y="8763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Act</a:t>
            </a: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Quickly</a:t>
            </a:r>
            <a:endParaRPr lang="fr-CA" sz="6399" b="1" noProof="0" dirty="0">
              <a:solidFill>
                <a:srgbClr val="022351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  <p:sp>
        <p:nvSpPr>
          <p:cNvPr id="5" name="TextBox 64">
            <a:extLst>
              <a:ext uri="{FF2B5EF4-FFF2-40B4-BE49-F238E27FC236}">
                <a16:creationId xmlns:a16="http://schemas.microsoft.com/office/drawing/2014/main" id="{2E14ADC8-3765-92A0-68DD-7EF89A0A1136}"/>
              </a:ext>
            </a:extLst>
          </p:cNvPr>
          <p:cNvSpPr txBox="1"/>
          <p:nvPr/>
        </p:nvSpPr>
        <p:spPr>
          <a:xfrm>
            <a:off x="1214610" y="1884158"/>
            <a:ext cx="15396990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Save time with automated analysis</a:t>
            </a:r>
            <a:endParaRPr lang="fr-CA" sz="2691" b="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40524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218ED-A873-CEEA-C862-B9564BE4E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34D41BBB-F2D6-CE85-E044-AD9B06723995}"/>
              </a:ext>
            </a:extLst>
          </p:cNvPr>
          <p:cNvSpPr txBox="1"/>
          <p:nvPr/>
        </p:nvSpPr>
        <p:spPr>
          <a:xfrm>
            <a:off x="1066800" y="3019840"/>
            <a:ext cx="6553200" cy="1133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984" lvl="1" algn="l">
              <a:spcAft>
                <a:spcPts val="1200"/>
              </a:spcAft>
            </a:pPr>
            <a:r>
              <a:rPr lang="en-US" sz="2400" spc="21" noProof="0" dirty="0">
                <a:solidFill>
                  <a:srgbClr val="022351"/>
                </a:solidFill>
                <a:latin typeface="Poppins"/>
                <a:cs typeface="Poppins"/>
                <a:sym typeface="Poppins"/>
              </a:rPr>
              <a:t>Tips and advice will be automatically suggested to help you address targeted challenges.</a:t>
            </a:r>
            <a:endParaRPr lang="fr-CA" sz="2400" spc="21" noProof="0" dirty="0">
              <a:solidFill>
                <a:srgbClr val="022351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3F98014-905E-9E0D-418E-0B7FF7FB8D28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6C108F3B-0799-9B84-C123-3BCABCC729BA}"/>
              </a:ext>
            </a:extLst>
          </p:cNvPr>
          <p:cNvSpPr txBox="1"/>
          <p:nvPr/>
        </p:nvSpPr>
        <p:spPr>
          <a:xfrm>
            <a:off x="1214610" y="8763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Act</a:t>
            </a: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Quickly</a:t>
            </a:r>
            <a:endParaRPr lang="fr-CA" sz="6399" b="1" noProof="0" dirty="0">
              <a:solidFill>
                <a:srgbClr val="022351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  <p:sp>
        <p:nvSpPr>
          <p:cNvPr id="5" name="TextBox 64">
            <a:extLst>
              <a:ext uri="{FF2B5EF4-FFF2-40B4-BE49-F238E27FC236}">
                <a16:creationId xmlns:a16="http://schemas.microsoft.com/office/drawing/2014/main" id="{94BB0CC6-D961-177C-0F14-CA8F3760D754}"/>
              </a:ext>
            </a:extLst>
          </p:cNvPr>
          <p:cNvSpPr txBox="1"/>
          <p:nvPr/>
        </p:nvSpPr>
        <p:spPr>
          <a:xfrm>
            <a:off x="1214610" y="1884158"/>
            <a:ext cx="15396990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Explore </a:t>
            </a:r>
            <a:r>
              <a:rPr lang="fr-CA" sz="2691" b="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automated</a:t>
            </a:r>
            <a:r>
              <a:rPr lang="fr-CA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coaching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906911-2595-8866-843C-A117001A2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423427"/>
            <a:ext cx="10141001" cy="98928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654463-2E2D-5C6E-8DC6-279A59BEA377}"/>
              </a:ext>
            </a:extLst>
          </p:cNvPr>
          <p:cNvSpPr txBox="1"/>
          <p:nvPr/>
        </p:nvSpPr>
        <p:spPr>
          <a:xfrm>
            <a:off x="1066800" y="4883037"/>
            <a:ext cx="693420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984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21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These</a:t>
            </a: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 suggestions </a:t>
            </a:r>
            <a:r>
              <a:rPr kumimoji="0" lang="fr-CA" sz="2400" b="1" i="0" u="none" strike="noStrike" kern="1200" cap="none" spc="21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will</a:t>
            </a: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 help </a:t>
            </a:r>
            <a:r>
              <a:rPr kumimoji="0" lang="fr-CA" sz="2400" b="1" i="0" u="none" strike="noStrike" kern="1200" cap="none" spc="21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you</a:t>
            </a: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 :</a:t>
            </a:r>
          </a:p>
          <a:p>
            <a:pPr marL="284984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✔ </a:t>
            </a:r>
            <a:r>
              <a:rPr kumimoji="0" lang="fr-CA" sz="2400" b="1" i="0" u="none" strike="noStrike" kern="1200" cap="none" spc="21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Expend</a:t>
            </a: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 </a:t>
            </a:r>
            <a:r>
              <a:rPr kumimoji="0" lang="fr-CA" sz="2400" b="1" i="0" u="none" strike="noStrike" kern="1200" cap="none" spc="21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your</a:t>
            </a: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 perspective </a:t>
            </a:r>
            <a:r>
              <a:rPr kumimoji="0" lang="en-US" sz="2400" b="0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on both traditional and innovative management practices.</a:t>
            </a:r>
          </a:p>
          <a:p>
            <a:pPr marL="284984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✔ 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Open up team discussions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using initial action ideas to experiment with.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6085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élio - Présentations">
      <a:dk1>
        <a:srgbClr val="242F56"/>
      </a:dk1>
      <a:lt1>
        <a:sysClr val="window" lastClr="FFFFFF"/>
      </a:lt1>
      <a:dk2>
        <a:srgbClr val="242F56"/>
      </a:dk2>
      <a:lt2>
        <a:srgbClr val="FCF7FB"/>
      </a:lt2>
      <a:accent1>
        <a:srgbClr val="49D3BB"/>
      </a:accent1>
      <a:accent2>
        <a:srgbClr val="90D8D3"/>
      </a:accent2>
      <a:accent3>
        <a:srgbClr val="AEC8DB"/>
      </a:accent3>
      <a:accent4>
        <a:srgbClr val="FFAFEB"/>
      </a:accent4>
      <a:accent5>
        <a:srgbClr val="B2A1C7"/>
      </a:accent5>
      <a:accent6>
        <a:srgbClr val="CBC4E1"/>
      </a:accent6>
      <a:hlink>
        <a:srgbClr val="0000FF"/>
      </a:hlink>
      <a:folHlink>
        <a:srgbClr val="800080"/>
      </a:folHlink>
    </a:clrScheme>
    <a:fontScheme name="Amélio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7a555f-d4b6-403d-ac94-13fe22bd1f90">
      <Terms xmlns="http://schemas.microsoft.com/office/infopath/2007/PartnerControls"/>
    </lcf76f155ced4ddcb4097134ff3c332f>
    <TaxCatchAll xmlns="9922c4cb-a66b-4692-9761-8f60b9c7f824" xsi:nil="true"/>
    <SharedWithUsers xmlns="9922c4cb-a66b-4692-9761-8f60b9c7f82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6CBC3E7D29246BD7CA5AFCD6CC7DC" ma:contentTypeVersion="18" ma:contentTypeDescription="Crée un document." ma:contentTypeScope="" ma:versionID="95655dd4cc65a5d03048b2fe93979718">
  <xsd:schema xmlns:xsd="http://www.w3.org/2001/XMLSchema" xmlns:xs="http://www.w3.org/2001/XMLSchema" xmlns:p="http://schemas.microsoft.com/office/2006/metadata/properties" xmlns:ns2="b97a555f-d4b6-403d-ac94-13fe22bd1f90" xmlns:ns3="9922c4cb-a66b-4692-9761-8f60b9c7f824" targetNamespace="http://schemas.microsoft.com/office/2006/metadata/properties" ma:root="true" ma:fieldsID="48efa91a44632c4023f248fe63d4412b" ns2:_="" ns3:_="">
    <xsd:import namespace="b97a555f-d4b6-403d-ac94-13fe22bd1f90"/>
    <xsd:import namespace="9922c4cb-a66b-4692-9761-8f60b9c7f8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a555f-d4b6-403d-ac94-13fe22bd1f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3481f85e-4767-47a6-9c86-564b0b1a3c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2c4cb-a66b-4692-9761-8f60b9c7f8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e910e8f-4424-49bd-a093-f639ccccb235}" ma:internalName="TaxCatchAll" ma:showField="CatchAllData" ma:web="9922c4cb-a66b-4692-9761-8f60b9c7f8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A74A82-829E-4A75-89C5-29BF942084B6}">
  <ds:schemaRefs>
    <ds:schemaRef ds:uri="http://schemas.microsoft.com/office/2006/metadata/properties"/>
    <ds:schemaRef ds:uri="http://schemas.microsoft.com/office/infopath/2007/PartnerControls"/>
    <ds:schemaRef ds:uri="6db10999-143a-48fe-9d83-73b638a10a2e"/>
    <ds:schemaRef ds:uri="63b36d93-a4d7-4e76-912d-9594c0d8d710"/>
  </ds:schemaRefs>
</ds:datastoreItem>
</file>

<file path=customXml/itemProps2.xml><?xml version="1.0" encoding="utf-8"?>
<ds:datastoreItem xmlns:ds="http://schemas.openxmlformats.org/officeDocument/2006/customXml" ds:itemID="{86B46CEE-95F4-40BC-9250-952DF4896310}"/>
</file>

<file path=customXml/itemProps3.xml><?xml version="1.0" encoding="utf-8"?>
<ds:datastoreItem xmlns:ds="http://schemas.openxmlformats.org/officeDocument/2006/customXml" ds:itemID="{5CF0A296-2C03-4884-B935-CCC89B2DB5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713</Words>
  <Application>Microsoft Office PowerPoint</Application>
  <PresentationFormat>Personnalisé</PresentationFormat>
  <Paragraphs>111</Paragraphs>
  <Slides>14</Slides>
  <Notes>10</Notes>
  <HiddenSlides>3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Aptos</vt:lpstr>
      <vt:lpstr>Poppins Bold</vt:lpstr>
      <vt:lpstr>Poppins</vt:lpstr>
      <vt:lpstr>Arial</vt:lpstr>
      <vt:lpstr>Poppins Medium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la démarche -employés</dc:title>
  <dc:creator>Vicky</dc:creator>
  <cp:lastModifiedBy>Myriam Dionne</cp:lastModifiedBy>
  <cp:revision>3</cp:revision>
  <dcterms:created xsi:type="dcterms:W3CDTF">2006-08-16T00:00:00Z</dcterms:created>
  <dcterms:modified xsi:type="dcterms:W3CDTF">2025-06-03T22:27:02Z</dcterms:modified>
  <dc:identifier>DAGfkv6IDIk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0x0101001FA6CBC3E7D29246BD7CA5AFCD6CC7DC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